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1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65" r:id="rId4"/>
    <p:sldId id="258" r:id="rId5"/>
    <p:sldId id="266" r:id="rId6"/>
    <p:sldId id="259" r:id="rId7"/>
    <p:sldId id="271" r:id="rId8"/>
    <p:sldId id="272" r:id="rId9"/>
    <p:sldId id="274" r:id="rId10"/>
    <p:sldId id="275" r:id="rId11"/>
    <p:sldId id="261" r:id="rId12"/>
    <p:sldId id="262" r:id="rId13"/>
    <p:sldId id="268" r:id="rId14"/>
    <p:sldId id="269" r:id="rId15"/>
    <p:sldId id="276" r:id="rId16"/>
    <p:sldId id="277" r:id="rId17"/>
    <p:sldId id="278" r:id="rId18"/>
    <p:sldId id="279" r:id="rId19"/>
    <p:sldId id="281" r:id="rId20"/>
    <p:sldId id="280" r:id="rId21"/>
    <p:sldId id="263" r:id="rId22"/>
    <p:sldId id="282" r:id="rId23"/>
    <p:sldId id="26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334" autoAdjust="0"/>
  </p:normalViewPr>
  <p:slideViewPr>
    <p:cSldViewPr snapToGrid="0">
      <p:cViewPr varScale="1">
        <p:scale>
          <a:sx n="120" d="100"/>
          <a:sy n="120" d="100"/>
        </p:scale>
        <p:origin x="18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95354C-9837-4E3C-ABB8-1C07894534D5}" type="doc">
      <dgm:prSet loTypeId="urn:microsoft.com/office/officeart/2005/8/layout/vProcess5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23DC9CD-AC25-4C1C-AC4B-4A85E82BA742}">
      <dgm:prSet/>
      <dgm:spPr/>
      <dgm:t>
        <a:bodyPr/>
        <a:lstStyle/>
        <a:p>
          <a:r>
            <a:rPr lang="sr-Cyrl-RS" dirty="0"/>
            <a:t>Савремене дигиталне истраге садрже огромну количину података</a:t>
          </a:r>
          <a:endParaRPr lang="en-US" dirty="0"/>
        </a:p>
      </dgm:t>
    </dgm:pt>
    <dgm:pt modelId="{8C4DD848-962E-4656-8C8D-868A71C56275}" type="parTrans" cxnId="{6500C8A6-C37C-4A9B-A21D-0005E983CF52}">
      <dgm:prSet/>
      <dgm:spPr/>
      <dgm:t>
        <a:bodyPr/>
        <a:lstStyle/>
        <a:p>
          <a:endParaRPr lang="en-US"/>
        </a:p>
      </dgm:t>
    </dgm:pt>
    <dgm:pt modelId="{1739B35C-C42D-4801-85F2-D7A771281926}" type="sibTrans" cxnId="{6500C8A6-C37C-4A9B-A21D-0005E983CF52}">
      <dgm:prSet/>
      <dgm:spPr/>
      <dgm:t>
        <a:bodyPr/>
        <a:lstStyle/>
        <a:p>
          <a:endParaRPr lang="en-US"/>
        </a:p>
      </dgm:t>
    </dgm:pt>
    <dgm:pt modelId="{7CA222D6-7B2F-402C-98EC-8B4889D3F860}">
      <dgm:prSet/>
      <dgm:spPr/>
      <dgm:t>
        <a:bodyPr/>
        <a:lstStyle/>
        <a:p>
          <a:r>
            <a:rPr lang="sr-Cyrl-RS"/>
            <a:t>Слике могу садржати текст, али нису машински читљиве</a:t>
          </a:r>
          <a:endParaRPr lang="en-US"/>
        </a:p>
      </dgm:t>
    </dgm:pt>
    <dgm:pt modelId="{C301A729-54E2-4C8B-9A3B-2275BC3A738C}" type="parTrans" cxnId="{0FFF78D1-A401-4961-9977-637A3898D417}">
      <dgm:prSet/>
      <dgm:spPr/>
      <dgm:t>
        <a:bodyPr/>
        <a:lstStyle/>
        <a:p>
          <a:endParaRPr lang="en-US"/>
        </a:p>
      </dgm:t>
    </dgm:pt>
    <dgm:pt modelId="{557695CA-4EEF-49D3-B64D-4523243C5641}" type="sibTrans" cxnId="{0FFF78D1-A401-4961-9977-637A3898D417}">
      <dgm:prSet/>
      <dgm:spPr/>
      <dgm:t>
        <a:bodyPr/>
        <a:lstStyle/>
        <a:p>
          <a:endParaRPr lang="en-US"/>
        </a:p>
      </dgm:t>
    </dgm:pt>
    <dgm:pt modelId="{7CAC79A3-8DF0-4E85-A71D-5AD37F679F95}">
      <dgm:prSet/>
      <dgm:spPr/>
      <dgm:t>
        <a:bodyPr/>
        <a:lstStyle/>
        <a:p>
          <a:r>
            <a:rPr lang="sr-Cyrl-RS" dirty="0"/>
            <a:t>Немогућност претраге текста у сликама</a:t>
          </a:r>
          <a:endParaRPr lang="en-US" dirty="0"/>
        </a:p>
      </dgm:t>
    </dgm:pt>
    <dgm:pt modelId="{EF55B215-ECAF-42A6-9B0E-44C014B56F24}" type="parTrans" cxnId="{6487E106-7C7A-4733-83EF-FCB31DCE0881}">
      <dgm:prSet/>
      <dgm:spPr/>
      <dgm:t>
        <a:bodyPr/>
        <a:lstStyle/>
        <a:p>
          <a:endParaRPr lang="en-US"/>
        </a:p>
      </dgm:t>
    </dgm:pt>
    <dgm:pt modelId="{11BB210E-A7CE-4ACE-82A0-D998031571B0}" type="sibTrans" cxnId="{6487E106-7C7A-4733-83EF-FCB31DCE0881}">
      <dgm:prSet/>
      <dgm:spPr/>
      <dgm:t>
        <a:bodyPr/>
        <a:lstStyle/>
        <a:p>
          <a:endParaRPr lang="en-US"/>
        </a:p>
      </dgm:t>
    </dgm:pt>
    <dgm:pt modelId="{CC97FBC8-B159-4079-A9C4-3348A9EE556C}">
      <dgm:prSet/>
      <dgm:spPr/>
      <dgm:t>
        <a:bodyPr/>
        <a:lstStyle/>
        <a:p>
          <a:r>
            <a:rPr lang="sr-Cyrl-RS"/>
            <a:t>Успорен форензички процес</a:t>
          </a:r>
          <a:endParaRPr lang="en-US"/>
        </a:p>
      </dgm:t>
    </dgm:pt>
    <dgm:pt modelId="{5C20DDE9-8F42-4C1C-A503-2CB00F75E310}" type="parTrans" cxnId="{D4AC2A99-3A6B-46DD-A8AE-2B6935691299}">
      <dgm:prSet/>
      <dgm:spPr/>
      <dgm:t>
        <a:bodyPr/>
        <a:lstStyle/>
        <a:p>
          <a:endParaRPr lang="en-US"/>
        </a:p>
      </dgm:t>
    </dgm:pt>
    <dgm:pt modelId="{59FF556D-EB19-4470-966A-898388D589BA}" type="sibTrans" cxnId="{D4AC2A99-3A6B-46DD-A8AE-2B6935691299}">
      <dgm:prSet/>
      <dgm:spPr/>
      <dgm:t>
        <a:bodyPr/>
        <a:lstStyle/>
        <a:p>
          <a:endParaRPr lang="en-US"/>
        </a:p>
      </dgm:t>
    </dgm:pt>
    <dgm:pt modelId="{11C79382-6897-45E1-90E0-4E9A2019C487}" type="pres">
      <dgm:prSet presAssocID="{6995354C-9837-4E3C-ABB8-1C07894534D5}" presName="outerComposite" presStyleCnt="0">
        <dgm:presLayoutVars>
          <dgm:chMax val="5"/>
          <dgm:dir/>
          <dgm:resizeHandles val="exact"/>
        </dgm:presLayoutVars>
      </dgm:prSet>
      <dgm:spPr/>
    </dgm:pt>
    <dgm:pt modelId="{AAE680A6-5A29-4B00-9340-925ECC3E6B8A}" type="pres">
      <dgm:prSet presAssocID="{6995354C-9837-4E3C-ABB8-1C07894534D5}" presName="dummyMaxCanvas" presStyleCnt="0">
        <dgm:presLayoutVars/>
      </dgm:prSet>
      <dgm:spPr/>
    </dgm:pt>
    <dgm:pt modelId="{F0349399-A677-4397-8B62-C1AEAD023560}" type="pres">
      <dgm:prSet presAssocID="{6995354C-9837-4E3C-ABB8-1C07894534D5}" presName="FourNodes_1" presStyleLbl="node1" presStyleIdx="0" presStyleCnt="4">
        <dgm:presLayoutVars>
          <dgm:bulletEnabled val="1"/>
        </dgm:presLayoutVars>
      </dgm:prSet>
      <dgm:spPr/>
    </dgm:pt>
    <dgm:pt modelId="{A08AD40A-0271-407C-8BD3-2AB0C07E2683}" type="pres">
      <dgm:prSet presAssocID="{6995354C-9837-4E3C-ABB8-1C07894534D5}" presName="FourNodes_2" presStyleLbl="node1" presStyleIdx="1" presStyleCnt="4">
        <dgm:presLayoutVars>
          <dgm:bulletEnabled val="1"/>
        </dgm:presLayoutVars>
      </dgm:prSet>
      <dgm:spPr/>
    </dgm:pt>
    <dgm:pt modelId="{438C71AA-8EB1-49FA-B1E9-0779A33DC7B8}" type="pres">
      <dgm:prSet presAssocID="{6995354C-9837-4E3C-ABB8-1C07894534D5}" presName="FourNodes_3" presStyleLbl="node1" presStyleIdx="2" presStyleCnt="4">
        <dgm:presLayoutVars>
          <dgm:bulletEnabled val="1"/>
        </dgm:presLayoutVars>
      </dgm:prSet>
      <dgm:spPr/>
    </dgm:pt>
    <dgm:pt modelId="{9BE09EAC-A861-4C4E-984F-FC2EF7674AD4}" type="pres">
      <dgm:prSet presAssocID="{6995354C-9837-4E3C-ABB8-1C07894534D5}" presName="FourNodes_4" presStyleLbl="node1" presStyleIdx="3" presStyleCnt="4">
        <dgm:presLayoutVars>
          <dgm:bulletEnabled val="1"/>
        </dgm:presLayoutVars>
      </dgm:prSet>
      <dgm:spPr/>
    </dgm:pt>
    <dgm:pt modelId="{3B3E783C-CA98-4C29-BB32-5B7E689F2C4C}" type="pres">
      <dgm:prSet presAssocID="{6995354C-9837-4E3C-ABB8-1C07894534D5}" presName="FourConn_1-2" presStyleLbl="fgAccFollowNode1" presStyleIdx="0" presStyleCnt="3">
        <dgm:presLayoutVars>
          <dgm:bulletEnabled val="1"/>
        </dgm:presLayoutVars>
      </dgm:prSet>
      <dgm:spPr/>
    </dgm:pt>
    <dgm:pt modelId="{DDEB6D87-2B2F-4538-A7C9-DBBDDEB94F06}" type="pres">
      <dgm:prSet presAssocID="{6995354C-9837-4E3C-ABB8-1C07894534D5}" presName="FourConn_2-3" presStyleLbl="fgAccFollowNode1" presStyleIdx="1" presStyleCnt="3">
        <dgm:presLayoutVars>
          <dgm:bulletEnabled val="1"/>
        </dgm:presLayoutVars>
      </dgm:prSet>
      <dgm:spPr/>
    </dgm:pt>
    <dgm:pt modelId="{03D0675D-3A3F-45F6-B994-57AE89FE8FAF}" type="pres">
      <dgm:prSet presAssocID="{6995354C-9837-4E3C-ABB8-1C07894534D5}" presName="FourConn_3-4" presStyleLbl="fgAccFollowNode1" presStyleIdx="2" presStyleCnt="3">
        <dgm:presLayoutVars>
          <dgm:bulletEnabled val="1"/>
        </dgm:presLayoutVars>
      </dgm:prSet>
      <dgm:spPr/>
    </dgm:pt>
    <dgm:pt modelId="{A97B7207-D8B7-4F80-B869-D5E635849A7E}" type="pres">
      <dgm:prSet presAssocID="{6995354C-9837-4E3C-ABB8-1C07894534D5}" presName="FourNodes_1_text" presStyleLbl="node1" presStyleIdx="3" presStyleCnt="4">
        <dgm:presLayoutVars>
          <dgm:bulletEnabled val="1"/>
        </dgm:presLayoutVars>
      </dgm:prSet>
      <dgm:spPr/>
    </dgm:pt>
    <dgm:pt modelId="{5242C8FE-61CA-422A-B76C-B2A2762A7215}" type="pres">
      <dgm:prSet presAssocID="{6995354C-9837-4E3C-ABB8-1C07894534D5}" presName="FourNodes_2_text" presStyleLbl="node1" presStyleIdx="3" presStyleCnt="4">
        <dgm:presLayoutVars>
          <dgm:bulletEnabled val="1"/>
        </dgm:presLayoutVars>
      </dgm:prSet>
      <dgm:spPr/>
    </dgm:pt>
    <dgm:pt modelId="{F73D98B2-1D76-41DB-9DA4-C9C7D34A8075}" type="pres">
      <dgm:prSet presAssocID="{6995354C-9837-4E3C-ABB8-1C07894534D5}" presName="FourNodes_3_text" presStyleLbl="node1" presStyleIdx="3" presStyleCnt="4">
        <dgm:presLayoutVars>
          <dgm:bulletEnabled val="1"/>
        </dgm:presLayoutVars>
      </dgm:prSet>
      <dgm:spPr/>
    </dgm:pt>
    <dgm:pt modelId="{CFDB49FA-77F6-414C-818F-CB80AFC1175B}" type="pres">
      <dgm:prSet presAssocID="{6995354C-9837-4E3C-ABB8-1C07894534D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6487E106-7C7A-4733-83EF-FCB31DCE0881}" srcId="{6995354C-9837-4E3C-ABB8-1C07894534D5}" destId="{7CAC79A3-8DF0-4E85-A71D-5AD37F679F95}" srcOrd="2" destOrd="0" parTransId="{EF55B215-ECAF-42A6-9B0E-44C014B56F24}" sibTransId="{11BB210E-A7CE-4ACE-82A0-D998031571B0}"/>
    <dgm:cxn modelId="{7C41A125-7417-41CB-922E-35C708DFE85C}" type="presOf" srcId="{6995354C-9837-4E3C-ABB8-1C07894534D5}" destId="{11C79382-6897-45E1-90E0-4E9A2019C487}" srcOrd="0" destOrd="0" presId="urn:microsoft.com/office/officeart/2005/8/layout/vProcess5"/>
    <dgm:cxn modelId="{2427423A-D3C8-40B6-987A-A1DFB8624210}" type="presOf" srcId="{CC97FBC8-B159-4079-A9C4-3348A9EE556C}" destId="{CFDB49FA-77F6-414C-818F-CB80AFC1175B}" srcOrd="1" destOrd="0" presId="urn:microsoft.com/office/officeart/2005/8/layout/vProcess5"/>
    <dgm:cxn modelId="{3E7B1A46-E817-47EE-915F-DC2487DEEB34}" type="presOf" srcId="{7CAC79A3-8DF0-4E85-A71D-5AD37F679F95}" destId="{F73D98B2-1D76-41DB-9DA4-C9C7D34A8075}" srcOrd="1" destOrd="0" presId="urn:microsoft.com/office/officeart/2005/8/layout/vProcess5"/>
    <dgm:cxn modelId="{DC8FD96A-40A2-4971-AA37-95CDAF47C3F0}" type="presOf" srcId="{D23DC9CD-AC25-4C1C-AC4B-4A85E82BA742}" destId="{A97B7207-D8B7-4F80-B869-D5E635849A7E}" srcOrd="1" destOrd="0" presId="urn:microsoft.com/office/officeart/2005/8/layout/vProcess5"/>
    <dgm:cxn modelId="{A8E62E72-6809-4B4E-9FEE-C8E133EE5970}" type="presOf" srcId="{7CAC79A3-8DF0-4E85-A71D-5AD37F679F95}" destId="{438C71AA-8EB1-49FA-B1E9-0779A33DC7B8}" srcOrd="0" destOrd="0" presId="urn:microsoft.com/office/officeart/2005/8/layout/vProcess5"/>
    <dgm:cxn modelId="{2F8B1856-FBE4-436B-A531-5DF911065258}" type="presOf" srcId="{557695CA-4EEF-49D3-B64D-4523243C5641}" destId="{DDEB6D87-2B2F-4538-A7C9-DBBDDEB94F06}" srcOrd="0" destOrd="0" presId="urn:microsoft.com/office/officeart/2005/8/layout/vProcess5"/>
    <dgm:cxn modelId="{D4AC2A99-3A6B-46DD-A8AE-2B6935691299}" srcId="{6995354C-9837-4E3C-ABB8-1C07894534D5}" destId="{CC97FBC8-B159-4079-A9C4-3348A9EE556C}" srcOrd="3" destOrd="0" parTransId="{5C20DDE9-8F42-4C1C-A503-2CB00F75E310}" sibTransId="{59FF556D-EB19-4470-966A-898388D589BA}"/>
    <dgm:cxn modelId="{BB946F9E-7E3B-4152-ADA2-E862A8AF70DD}" type="presOf" srcId="{7CA222D6-7B2F-402C-98EC-8B4889D3F860}" destId="{5242C8FE-61CA-422A-B76C-B2A2762A7215}" srcOrd="1" destOrd="0" presId="urn:microsoft.com/office/officeart/2005/8/layout/vProcess5"/>
    <dgm:cxn modelId="{6500C8A6-C37C-4A9B-A21D-0005E983CF52}" srcId="{6995354C-9837-4E3C-ABB8-1C07894534D5}" destId="{D23DC9CD-AC25-4C1C-AC4B-4A85E82BA742}" srcOrd="0" destOrd="0" parTransId="{8C4DD848-962E-4656-8C8D-868A71C56275}" sibTransId="{1739B35C-C42D-4801-85F2-D7A771281926}"/>
    <dgm:cxn modelId="{FC7451A9-D6CF-4AC5-9BF6-8A46ED223E94}" type="presOf" srcId="{11BB210E-A7CE-4ACE-82A0-D998031571B0}" destId="{03D0675D-3A3F-45F6-B994-57AE89FE8FAF}" srcOrd="0" destOrd="0" presId="urn:microsoft.com/office/officeart/2005/8/layout/vProcess5"/>
    <dgm:cxn modelId="{3AF57BB7-659C-4370-908C-07A93D17490F}" type="presOf" srcId="{1739B35C-C42D-4801-85F2-D7A771281926}" destId="{3B3E783C-CA98-4C29-BB32-5B7E689F2C4C}" srcOrd="0" destOrd="0" presId="urn:microsoft.com/office/officeart/2005/8/layout/vProcess5"/>
    <dgm:cxn modelId="{BD6D21B9-6F5A-4C87-8E4D-984DE8F4C913}" type="presOf" srcId="{CC97FBC8-B159-4079-A9C4-3348A9EE556C}" destId="{9BE09EAC-A861-4C4E-984F-FC2EF7674AD4}" srcOrd="0" destOrd="0" presId="urn:microsoft.com/office/officeart/2005/8/layout/vProcess5"/>
    <dgm:cxn modelId="{A76E1CC0-F817-4539-8FF2-1E0EF328BCF0}" type="presOf" srcId="{7CA222D6-7B2F-402C-98EC-8B4889D3F860}" destId="{A08AD40A-0271-407C-8BD3-2AB0C07E2683}" srcOrd="0" destOrd="0" presId="urn:microsoft.com/office/officeart/2005/8/layout/vProcess5"/>
    <dgm:cxn modelId="{0FFF78D1-A401-4961-9977-637A3898D417}" srcId="{6995354C-9837-4E3C-ABB8-1C07894534D5}" destId="{7CA222D6-7B2F-402C-98EC-8B4889D3F860}" srcOrd="1" destOrd="0" parTransId="{C301A729-54E2-4C8B-9A3B-2275BC3A738C}" sibTransId="{557695CA-4EEF-49D3-B64D-4523243C5641}"/>
    <dgm:cxn modelId="{C67402DC-052F-41B1-856A-480D758095C5}" type="presOf" srcId="{D23DC9CD-AC25-4C1C-AC4B-4A85E82BA742}" destId="{F0349399-A677-4397-8B62-C1AEAD023560}" srcOrd="0" destOrd="0" presId="urn:microsoft.com/office/officeart/2005/8/layout/vProcess5"/>
    <dgm:cxn modelId="{4547939E-5390-4702-91E8-F314658DB7DD}" type="presParOf" srcId="{11C79382-6897-45E1-90E0-4E9A2019C487}" destId="{AAE680A6-5A29-4B00-9340-925ECC3E6B8A}" srcOrd="0" destOrd="0" presId="urn:microsoft.com/office/officeart/2005/8/layout/vProcess5"/>
    <dgm:cxn modelId="{CDCF72D4-2B1E-4F33-94BF-14CD952F69C9}" type="presParOf" srcId="{11C79382-6897-45E1-90E0-4E9A2019C487}" destId="{F0349399-A677-4397-8B62-C1AEAD023560}" srcOrd="1" destOrd="0" presId="urn:microsoft.com/office/officeart/2005/8/layout/vProcess5"/>
    <dgm:cxn modelId="{B70723BB-6C16-4B5D-B67D-8869ED1E4CA5}" type="presParOf" srcId="{11C79382-6897-45E1-90E0-4E9A2019C487}" destId="{A08AD40A-0271-407C-8BD3-2AB0C07E2683}" srcOrd="2" destOrd="0" presId="urn:microsoft.com/office/officeart/2005/8/layout/vProcess5"/>
    <dgm:cxn modelId="{4915FDDE-74B8-475C-A678-C9D7818D6AFE}" type="presParOf" srcId="{11C79382-6897-45E1-90E0-4E9A2019C487}" destId="{438C71AA-8EB1-49FA-B1E9-0779A33DC7B8}" srcOrd="3" destOrd="0" presId="urn:microsoft.com/office/officeart/2005/8/layout/vProcess5"/>
    <dgm:cxn modelId="{7FA4D22E-9951-4B19-A0FA-85C68FD861AE}" type="presParOf" srcId="{11C79382-6897-45E1-90E0-4E9A2019C487}" destId="{9BE09EAC-A861-4C4E-984F-FC2EF7674AD4}" srcOrd="4" destOrd="0" presId="urn:microsoft.com/office/officeart/2005/8/layout/vProcess5"/>
    <dgm:cxn modelId="{B3AE72B3-778A-4630-A26F-E9CDAA7213F5}" type="presParOf" srcId="{11C79382-6897-45E1-90E0-4E9A2019C487}" destId="{3B3E783C-CA98-4C29-BB32-5B7E689F2C4C}" srcOrd="5" destOrd="0" presId="urn:microsoft.com/office/officeart/2005/8/layout/vProcess5"/>
    <dgm:cxn modelId="{EB93FA83-6FF4-4C81-91AD-58177006EAB1}" type="presParOf" srcId="{11C79382-6897-45E1-90E0-4E9A2019C487}" destId="{DDEB6D87-2B2F-4538-A7C9-DBBDDEB94F06}" srcOrd="6" destOrd="0" presId="urn:microsoft.com/office/officeart/2005/8/layout/vProcess5"/>
    <dgm:cxn modelId="{892DD958-1463-49B2-9161-A017D3507052}" type="presParOf" srcId="{11C79382-6897-45E1-90E0-4E9A2019C487}" destId="{03D0675D-3A3F-45F6-B994-57AE89FE8FAF}" srcOrd="7" destOrd="0" presId="urn:microsoft.com/office/officeart/2005/8/layout/vProcess5"/>
    <dgm:cxn modelId="{F95BB1C8-552B-46C9-B8EB-ED6213C4C493}" type="presParOf" srcId="{11C79382-6897-45E1-90E0-4E9A2019C487}" destId="{A97B7207-D8B7-4F80-B869-D5E635849A7E}" srcOrd="8" destOrd="0" presId="urn:microsoft.com/office/officeart/2005/8/layout/vProcess5"/>
    <dgm:cxn modelId="{56E3FF19-0695-4B71-9AF8-9692868A8423}" type="presParOf" srcId="{11C79382-6897-45E1-90E0-4E9A2019C487}" destId="{5242C8FE-61CA-422A-B76C-B2A2762A7215}" srcOrd="9" destOrd="0" presId="urn:microsoft.com/office/officeart/2005/8/layout/vProcess5"/>
    <dgm:cxn modelId="{372E66D8-46AD-4140-8EF5-3F0A71ED6202}" type="presParOf" srcId="{11C79382-6897-45E1-90E0-4E9A2019C487}" destId="{F73D98B2-1D76-41DB-9DA4-C9C7D34A8075}" srcOrd="10" destOrd="0" presId="urn:microsoft.com/office/officeart/2005/8/layout/vProcess5"/>
    <dgm:cxn modelId="{374513EB-27B2-49F0-B6FB-2414647F920A}" type="presParOf" srcId="{11C79382-6897-45E1-90E0-4E9A2019C487}" destId="{CFDB49FA-77F6-414C-818F-CB80AFC1175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5E72090-ABC7-4588-9AFB-8B90B54DE0B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EBE58C-CFC9-4877-86E5-D585F33B4CBB}">
      <dgm:prSet/>
      <dgm:spPr/>
      <dgm:t>
        <a:bodyPr/>
        <a:lstStyle/>
        <a:p>
          <a:r>
            <a:rPr lang="sr-Cyrl-RS" dirty="0"/>
            <a:t>Ограничења: квалитет слика, избор параметара, велики ресурси, фокус само на слике</a:t>
          </a:r>
          <a:endParaRPr lang="en-US" dirty="0"/>
        </a:p>
      </dgm:t>
    </dgm:pt>
    <dgm:pt modelId="{168B40C9-74CA-4860-9504-81C4E4A2C7A7}" type="parTrans" cxnId="{69239E4F-534B-4998-9F4C-E4360CAB3681}">
      <dgm:prSet/>
      <dgm:spPr/>
      <dgm:t>
        <a:bodyPr/>
        <a:lstStyle/>
        <a:p>
          <a:endParaRPr lang="en-US"/>
        </a:p>
      </dgm:t>
    </dgm:pt>
    <dgm:pt modelId="{E85E1099-9E61-4E0E-B8B3-6F4152AD0F7A}" type="sibTrans" cxnId="{69239E4F-534B-4998-9F4C-E4360CAB3681}">
      <dgm:prSet/>
      <dgm:spPr/>
      <dgm:t>
        <a:bodyPr/>
        <a:lstStyle/>
        <a:p>
          <a:endParaRPr lang="en-US"/>
        </a:p>
      </dgm:t>
    </dgm:pt>
    <dgm:pt modelId="{FCED8EA9-82F0-46A7-B40F-E031D47ACCAA}">
      <dgm:prSet/>
      <dgm:spPr/>
      <dgm:t>
        <a:bodyPr/>
        <a:lstStyle/>
        <a:p>
          <a:r>
            <a:rPr lang="sr-Cyrl-RS" dirty="0"/>
            <a:t>Будући развој</a:t>
          </a:r>
          <a:r>
            <a:rPr lang="en-US" dirty="0"/>
            <a:t>:</a:t>
          </a:r>
          <a:r>
            <a:rPr lang="sr-Cyrl-RS" dirty="0"/>
            <a:t> Подршка за више језика, аутоматско препознавање најбољих параметара</a:t>
          </a:r>
          <a:endParaRPr lang="en-US" dirty="0"/>
        </a:p>
      </dgm:t>
    </dgm:pt>
    <dgm:pt modelId="{6EE8177A-BD72-44BE-B6CF-1D6B7DBF4157}" type="parTrans" cxnId="{10FE3501-3944-42AC-B22B-AC44606968AB}">
      <dgm:prSet/>
      <dgm:spPr/>
      <dgm:t>
        <a:bodyPr/>
        <a:lstStyle/>
        <a:p>
          <a:endParaRPr lang="en-US"/>
        </a:p>
      </dgm:t>
    </dgm:pt>
    <dgm:pt modelId="{90ED1823-8E5E-4ACF-9673-FA4F6FF37BFF}" type="sibTrans" cxnId="{10FE3501-3944-42AC-B22B-AC44606968AB}">
      <dgm:prSet/>
      <dgm:spPr/>
      <dgm:t>
        <a:bodyPr/>
        <a:lstStyle/>
        <a:p>
          <a:endParaRPr lang="en-US"/>
        </a:p>
      </dgm:t>
    </dgm:pt>
    <dgm:pt modelId="{5A4C69E5-D32E-4F3E-A9FD-4442C7775583}">
      <dgm:prSet/>
      <dgm:spPr/>
      <dgm:t>
        <a:bodyPr/>
        <a:lstStyle/>
        <a:p>
          <a:r>
            <a:rPr lang="sr-Cyrl-RS" dirty="0"/>
            <a:t>Напредна анализа текста, боља семантичка и дубља контекстуална анализа</a:t>
          </a:r>
          <a:endParaRPr lang="en-US" dirty="0"/>
        </a:p>
      </dgm:t>
    </dgm:pt>
    <dgm:pt modelId="{3A34C5A5-7D78-449B-8026-5E6BBAE57938}" type="parTrans" cxnId="{22C29389-E976-4600-A876-6C3E3569E22E}">
      <dgm:prSet/>
      <dgm:spPr/>
      <dgm:t>
        <a:bodyPr/>
        <a:lstStyle/>
        <a:p>
          <a:endParaRPr lang="en-US"/>
        </a:p>
      </dgm:t>
    </dgm:pt>
    <dgm:pt modelId="{2645B86C-27A5-43F1-96A3-B7F3BA712C1F}" type="sibTrans" cxnId="{22C29389-E976-4600-A876-6C3E3569E22E}">
      <dgm:prSet/>
      <dgm:spPr/>
      <dgm:t>
        <a:bodyPr/>
        <a:lstStyle/>
        <a:p>
          <a:endParaRPr lang="en-US"/>
        </a:p>
      </dgm:t>
    </dgm:pt>
    <dgm:pt modelId="{1C347C28-E061-42E7-B12F-2BFDE9BED2C9}" type="pres">
      <dgm:prSet presAssocID="{C5E72090-ABC7-4588-9AFB-8B90B54DE0BA}" presName="vert0" presStyleCnt="0">
        <dgm:presLayoutVars>
          <dgm:dir/>
          <dgm:animOne val="branch"/>
          <dgm:animLvl val="lvl"/>
        </dgm:presLayoutVars>
      </dgm:prSet>
      <dgm:spPr/>
    </dgm:pt>
    <dgm:pt modelId="{1046CDC8-005C-47D0-89F2-F7781BAB2AE5}" type="pres">
      <dgm:prSet presAssocID="{1DEBE58C-CFC9-4877-86E5-D585F33B4CBB}" presName="thickLine" presStyleLbl="alignNode1" presStyleIdx="0" presStyleCnt="3"/>
      <dgm:spPr/>
    </dgm:pt>
    <dgm:pt modelId="{EAFEC529-012C-4A7E-B459-4F600BE2F5E6}" type="pres">
      <dgm:prSet presAssocID="{1DEBE58C-CFC9-4877-86E5-D585F33B4CBB}" presName="horz1" presStyleCnt="0"/>
      <dgm:spPr/>
    </dgm:pt>
    <dgm:pt modelId="{D431909C-8C39-4276-BEF1-8C962311019B}" type="pres">
      <dgm:prSet presAssocID="{1DEBE58C-CFC9-4877-86E5-D585F33B4CBB}" presName="tx1" presStyleLbl="revTx" presStyleIdx="0" presStyleCnt="3"/>
      <dgm:spPr/>
    </dgm:pt>
    <dgm:pt modelId="{B11CA094-AD18-46C6-957E-7979D0591A2F}" type="pres">
      <dgm:prSet presAssocID="{1DEBE58C-CFC9-4877-86E5-D585F33B4CBB}" presName="vert1" presStyleCnt="0"/>
      <dgm:spPr/>
    </dgm:pt>
    <dgm:pt modelId="{C06A1A80-D84F-433A-9175-A9DC298E67BF}" type="pres">
      <dgm:prSet presAssocID="{FCED8EA9-82F0-46A7-B40F-E031D47ACCAA}" presName="thickLine" presStyleLbl="alignNode1" presStyleIdx="1" presStyleCnt="3"/>
      <dgm:spPr/>
    </dgm:pt>
    <dgm:pt modelId="{69F89450-8B02-4DD2-8871-9A941F0476D2}" type="pres">
      <dgm:prSet presAssocID="{FCED8EA9-82F0-46A7-B40F-E031D47ACCAA}" presName="horz1" presStyleCnt="0"/>
      <dgm:spPr/>
    </dgm:pt>
    <dgm:pt modelId="{0EC8247B-A53D-4D0D-A22C-93EBBF58D01D}" type="pres">
      <dgm:prSet presAssocID="{FCED8EA9-82F0-46A7-B40F-E031D47ACCAA}" presName="tx1" presStyleLbl="revTx" presStyleIdx="1" presStyleCnt="3"/>
      <dgm:spPr/>
    </dgm:pt>
    <dgm:pt modelId="{9BEA8F56-5E15-47FB-BB5A-BE3EC6909F5B}" type="pres">
      <dgm:prSet presAssocID="{FCED8EA9-82F0-46A7-B40F-E031D47ACCAA}" presName="vert1" presStyleCnt="0"/>
      <dgm:spPr/>
    </dgm:pt>
    <dgm:pt modelId="{260C4EFA-8CEF-4B5A-9585-11CFE49686D7}" type="pres">
      <dgm:prSet presAssocID="{5A4C69E5-D32E-4F3E-A9FD-4442C7775583}" presName="thickLine" presStyleLbl="alignNode1" presStyleIdx="2" presStyleCnt="3"/>
      <dgm:spPr/>
    </dgm:pt>
    <dgm:pt modelId="{671F82BB-18C7-4D04-BBEA-0D0FF3776CDB}" type="pres">
      <dgm:prSet presAssocID="{5A4C69E5-D32E-4F3E-A9FD-4442C7775583}" presName="horz1" presStyleCnt="0"/>
      <dgm:spPr/>
    </dgm:pt>
    <dgm:pt modelId="{A3D82273-DC2D-42C4-A81C-67E20390C9F8}" type="pres">
      <dgm:prSet presAssocID="{5A4C69E5-D32E-4F3E-A9FD-4442C7775583}" presName="tx1" presStyleLbl="revTx" presStyleIdx="2" presStyleCnt="3"/>
      <dgm:spPr/>
    </dgm:pt>
    <dgm:pt modelId="{B72C6A18-2F9D-4ADC-8405-144FB8E94ACE}" type="pres">
      <dgm:prSet presAssocID="{5A4C69E5-D32E-4F3E-A9FD-4442C7775583}" presName="vert1" presStyleCnt="0"/>
      <dgm:spPr/>
    </dgm:pt>
  </dgm:ptLst>
  <dgm:cxnLst>
    <dgm:cxn modelId="{10FE3501-3944-42AC-B22B-AC44606968AB}" srcId="{C5E72090-ABC7-4588-9AFB-8B90B54DE0BA}" destId="{FCED8EA9-82F0-46A7-B40F-E031D47ACCAA}" srcOrd="1" destOrd="0" parTransId="{6EE8177A-BD72-44BE-B6CF-1D6B7DBF4157}" sibTransId="{90ED1823-8E5E-4ACF-9673-FA4F6FF37BFF}"/>
    <dgm:cxn modelId="{210ABF45-D8B8-41A4-8A26-6126F366E5D1}" type="presOf" srcId="{C5E72090-ABC7-4588-9AFB-8B90B54DE0BA}" destId="{1C347C28-E061-42E7-B12F-2BFDE9BED2C9}" srcOrd="0" destOrd="0" presId="urn:microsoft.com/office/officeart/2008/layout/LinedList"/>
    <dgm:cxn modelId="{A17C3166-4975-4EE9-88D7-35CAEDCE601C}" type="presOf" srcId="{FCED8EA9-82F0-46A7-B40F-E031D47ACCAA}" destId="{0EC8247B-A53D-4D0D-A22C-93EBBF58D01D}" srcOrd="0" destOrd="0" presId="urn:microsoft.com/office/officeart/2008/layout/LinedList"/>
    <dgm:cxn modelId="{69239E4F-534B-4998-9F4C-E4360CAB3681}" srcId="{C5E72090-ABC7-4588-9AFB-8B90B54DE0BA}" destId="{1DEBE58C-CFC9-4877-86E5-D585F33B4CBB}" srcOrd="0" destOrd="0" parTransId="{168B40C9-74CA-4860-9504-81C4E4A2C7A7}" sibTransId="{E85E1099-9E61-4E0E-B8B3-6F4152AD0F7A}"/>
    <dgm:cxn modelId="{22C29389-E976-4600-A876-6C3E3569E22E}" srcId="{C5E72090-ABC7-4588-9AFB-8B90B54DE0BA}" destId="{5A4C69E5-D32E-4F3E-A9FD-4442C7775583}" srcOrd="2" destOrd="0" parTransId="{3A34C5A5-7D78-449B-8026-5E6BBAE57938}" sibTransId="{2645B86C-27A5-43F1-96A3-B7F3BA712C1F}"/>
    <dgm:cxn modelId="{538EE3AE-E31D-4C1E-9F37-72202190A11B}" type="presOf" srcId="{5A4C69E5-D32E-4F3E-A9FD-4442C7775583}" destId="{A3D82273-DC2D-42C4-A81C-67E20390C9F8}" srcOrd="0" destOrd="0" presId="urn:microsoft.com/office/officeart/2008/layout/LinedList"/>
    <dgm:cxn modelId="{58E0F4C7-9AFD-439F-A4BD-D3510BB46967}" type="presOf" srcId="{1DEBE58C-CFC9-4877-86E5-D585F33B4CBB}" destId="{D431909C-8C39-4276-BEF1-8C962311019B}" srcOrd="0" destOrd="0" presId="urn:microsoft.com/office/officeart/2008/layout/LinedList"/>
    <dgm:cxn modelId="{70D15102-2389-47B0-AB33-6A94A5A71C69}" type="presParOf" srcId="{1C347C28-E061-42E7-B12F-2BFDE9BED2C9}" destId="{1046CDC8-005C-47D0-89F2-F7781BAB2AE5}" srcOrd="0" destOrd="0" presId="urn:microsoft.com/office/officeart/2008/layout/LinedList"/>
    <dgm:cxn modelId="{AA77CB2B-2C1E-4F41-B772-CF67D8D16635}" type="presParOf" srcId="{1C347C28-E061-42E7-B12F-2BFDE9BED2C9}" destId="{EAFEC529-012C-4A7E-B459-4F600BE2F5E6}" srcOrd="1" destOrd="0" presId="urn:microsoft.com/office/officeart/2008/layout/LinedList"/>
    <dgm:cxn modelId="{E90290C5-250D-4449-872A-D5AA7DE2814D}" type="presParOf" srcId="{EAFEC529-012C-4A7E-B459-4F600BE2F5E6}" destId="{D431909C-8C39-4276-BEF1-8C962311019B}" srcOrd="0" destOrd="0" presId="urn:microsoft.com/office/officeart/2008/layout/LinedList"/>
    <dgm:cxn modelId="{53DA4C7D-B1AF-46AC-9777-3848224D169F}" type="presParOf" srcId="{EAFEC529-012C-4A7E-B459-4F600BE2F5E6}" destId="{B11CA094-AD18-46C6-957E-7979D0591A2F}" srcOrd="1" destOrd="0" presId="urn:microsoft.com/office/officeart/2008/layout/LinedList"/>
    <dgm:cxn modelId="{6964FCFC-C1B7-42BB-B731-92E6A8A9B298}" type="presParOf" srcId="{1C347C28-E061-42E7-B12F-2BFDE9BED2C9}" destId="{C06A1A80-D84F-433A-9175-A9DC298E67BF}" srcOrd="2" destOrd="0" presId="urn:microsoft.com/office/officeart/2008/layout/LinedList"/>
    <dgm:cxn modelId="{3F8C20CB-0EAC-46D7-9F24-1F0F8F7CC564}" type="presParOf" srcId="{1C347C28-E061-42E7-B12F-2BFDE9BED2C9}" destId="{69F89450-8B02-4DD2-8871-9A941F0476D2}" srcOrd="3" destOrd="0" presId="urn:microsoft.com/office/officeart/2008/layout/LinedList"/>
    <dgm:cxn modelId="{A14F66D4-E453-4B45-8BE9-CA0934233694}" type="presParOf" srcId="{69F89450-8B02-4DD2-8871-9A941F0476D2}" destId="{0EC8247B-A53D-4D0D-A22C-93EBBF58D01D}" srcOrd="0" destOrd="0" presId="urn:microsoft.com/office/officeart/2008/layout/LinedList"/>
    <dgm:cxn modelId="{EEBEF07E-DA9A-4104-8292-28A5E5148AD0}" type="presParOf" srcId="{69F89450-8B02-4DD2-8871-9A941F0476D2}" destId="{9BEA8F56-5E15-47FB-BB5A-BE3EC6909F5B}" srcOrd="1" destOrd="0" presId="urn:microsoft.com/office/officeart/2008/layout/LinedList"/>
    <dgm:cxn modelId="{5ACC49B8-8536-433F-AF33-EA0C45AEE9F0}" type="presParOf" srcId="{1C347C28-E061-42E7-B12F-2BFDE9BED2C9}" destId="{260C4EFA-8CEF-4B5A-9585-11CFE49686D7}" srcOrd="4" destOrd="0" presId="urn:microsoft.com/office/officeart/2008/layout/LinedList"/>
    <dgm:cxn modelId="{BB5A93C0-0433-4A7E-9877-40EA871AFDFA}" type="presParOf" srcId="{1C347C28-E061-42E7-B12F-2BFDE9BED2C9}" destId="{671F82BB-18C7-4D04-BBEA-0D0FF3776CDB}" srcOrd="5" destOrd="0" presId="urn:microsoft.com/office/officeart/2008/layout/LinedList"/>
    <dgm:cxn modelId="{17DF07FE-9653-4543-83BA-9421C9CC8089}" type="presParOf" srcId="{671F82BB-18C7-4D04-BBEA-0D0FF3776CDB}" destId="{A3D82273-DC2D-42C4-A81C-67E20390C9F8}" srcOrd="0" destOrd="0" presId="urn:microsoft.com/office/officeart/2008/layout/LinedList"/>
    <dgm:cxn modelId="{528BFE06-A3AA-4BD1-8086-0AD47ACDBB96}" type="presParOf" srcId="{671F82BB-18C7-4D04-BBEA-0D0FF3776CDB}" destId="{B72C6A18-2F9D-4ADC-8405-144FB8E94AC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B8EC58E-F988-408D-BBC6-E1672D760915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50B90B6-7046-4187-A972-DC38FFD11B35}">
      <dgm:prSet/>
      <dgm:spPr/>
      <dgm:t>
        <a:bodyPr/>
        <a:lstStyle/>
        <a:p>
          <a:r>
            <a:rPr lang="sr-Cyrl-RS" dirty="0"/>
            <a:t>Проблеми </a:t>
          </a:r>
          <a:endParaRPr lang="en-US" dirty="0"/>
        </a:p>
      </dgm:t>
    </dgm:pt>
    <dgm:pt modelId="{F94DAA82-0B0E-4240-83D6-2087F748AAD5}" type="parTrans" cxnId="{90243DE1-02BE-489C-BF6C-0D215ACE8C0D}">
      <dgm:prSet/>
      <dgm:spPr/>
      <dgm:t>
        <a:bodyPr/>
        <a:lstStyle/>
        <a:p>
          <a:endParaRPr lang="en-US"/>
        </a:p>
      </dgm:t>
    </dgm:pt>
    <dgm:pt modelId="{160B5ADA-7DF3-49CF-A9F9-53E46BA203AC}" type="sibTrans" cxnId="{90243DE1-02BE-489C-BF6C-0D215ACE8C0D}">
      <dgm:prSet/>
      <dgm:spPr/>
      <dgm:t>
        <a:bodyPr/>
        <a:lstStyle/>
        <a:p>
          <a:endParaRPr lang="en-US"/>
        </a:p>
      </dgm:t>
    </dgm:pt>
    <dgm:pt modelId="{057DC5BA-887D-4350-AC61-7C834B22730F}">
      <dgm:prSet/>
      <dgm:spPr/>
      <dgm:t>
        <a:bodyPr/>
        <a:lstStyle/>
        <a:p>
          <a:pPr algn="l"/>
          <a:r>
            <a:rPr lang="en-US" dirty="0"/>
            <a:t>Autopsy </a:t>
          </a:r>
          <a:r>
            <a:rPr lang="sr-Cyrl-RS" dirty="0"/>
            <a:t>нема </a:t>
          </a:r>
          <a:r>
            <a:rPr lang="sr-Cyrl-RS" dirty="0">
              <a:solidFill>
                <a:schemeClr val="bg1"/>
              </a:solidFill>
            </a:rPr>
            <a:t>савремене</a:t>
          </a:r>
          <a:r>
            <a:rPr lang="sr-Cyrl-RS" dirty="0"/>
            <a:t> уграђене </a:t>
          </a:r>
          <a:r>
            <a:rPr lang="en-US" dirty="0"/>
            <a:t>OCR </a:t>
          </a:r>
          <a:r>
            <a:rPr lang="sr-Cyrl-RS" dirty="0"/>
            <a:t>алате</a:t>
          </a:r>
          <a:endParaRPr lang="en-US" dirty="0"/>
        </a:p>
      </dgm:t>
    </dgm:pt>
    <dgm:pt modelId="{20E2EADA-76D0-4B0C-A270-E593410E001E}" type="parTrans" cxnId="{0811F40C-41D3-4BAA-A5F4-1BF07D75A2A2}">
      <dgm:prSet/>
      <dgm:spPr/>
      <dgm:t>
        <a:bodyPr/>
        <a:lstStyle/>
        <a:p>
          <a:endParaRPr lang="en-US"/>
        </a:p>
      </dgm:t>
    </dgm:pt>
    <dgm:pt modelId="{0BCD43EC-8173-465D-BAAE-D52AB1C60560}" type="sibTrans" cxnId="{0811F40C-41D3-4BAA-A5F4-1BF07D75A2A2}">
      <dgm:prSet/>
      <dgm:spPr/>
      <dgm:t>
        <a:bodyPr/>
        <a:lstStyle/>
        <a:p>
          <a:endParaRPr lang="en-US"/>
        </a:p>
      </dgm:t>
    </dgm:pt>
    <dgm:pt modelId="{742B4A29-1C97-4204-BD85-B54481689C1C}">
      <dgm:prSet/>
      <dgm:spPr/>
      <dgm:t>
        <a:bodyPr/>
        <a:lstStyle/>
        <a:p>
          <a:pPr algn="l"/>
          <a:r>
            <a:rPr lang="sr-Cyrl-RS" dirty="0"/>
            <a:t>Ручно читање слика</a:t>
          </a:r>
          <a:endParaRPr lang="en-US" dirty="0"/>
        </a:p>
      </dgm:t>
    </dgm:pt>
    <dgm:pt modelId="{859D058D-D3E8-4F6B-A985-C0CDFBC8C3F7}" type="parTrans" cxnId="{83A28783-CD34-4357-9729-A8FB3FF2FB01}">
      <dgm:prSet/>
      <dgm:spPr/>
      <dgm:t>
        <a:bodyPr/>
        <a:lstStyle/>
        <a:p>
          <a:endParaRPr lang="en-US"/>
        </a:p>
      </dgm:t>
    </dgm:pt>
    <dgm:pt modelId="{8702DF15-ED47-4284-82A3-46DAF549B8CF}" type="sibTrans" cxnId="{83A28783-CD34-4357-9729-A8FB3FF2FB01}">
      <dgm:prSet/>
      <dgm:spPr/>
      <dgm:t>
        <a:bodyPr/>
        <a:lstStyle/>
        <a:p>
          <a:endParaRPr lang="en-US"/>
        </a:p>
      </dgm:t>
    </dgm:pt>
    <dgm:pt modelId="{8D365922-51D0-4089-A81A-97A971BB4E8F}">
      <dgm:prSet/>
      <dgm:spPr/>
      <dgm:t>
        <a:bodyPr/>
        <a:lstStyle/>
        <a:p>
          <a:r>
            <a:rPr lang="sr-Cyrl-RS" dirty="0"/>
            <a:t>Мотивација</a:t>
          </a:r>
          <a:r>
            <a:rPr lang="en-US" dirty="0"/>
            <a:t>/</a:t>
          </a:r>
          <a:r>
            <a:rPr lang="sr-Cyrl-RS" dirty="0"/>
            <a:t>потреба</a:t>
          </a:r>
          <a:endParaRPr lang="en-US" dirty="0"/>
        </a:p>
      </dgm:t>
    </dgm:pt>
    <dgm:pt modelId="{1AA8A682-F57D-405F-B02A-E00D715EDE43}" type="parTrans" cxnId="{B27783CD-81D6-4FC9-827E-9F380CE52F49}">
      <dgm:prSet/>
      <dgm:spPr/>
      <dgm:t>
        <a:bodyPr/>
        <a:lstStyle/>
        <a:p>
          <a:endParaRPr lang="en-US"/>
        </a:p>
      </dgm:t>
    </dgm:pt>
    <dgm:pt modelId="{46E6A7A0-C7FB-4232-BEBF-C40FCB371D3E}" type="sibTrans" cxnId="{B27783CD-81D6-4FC9-827E-9F380CE52F49}">
      <dgm:prSet/>
      <dgm:spPr/>
      <dgm:t>
        <a:bodyPr/>
        <a:lstStyle/>
        <a:p>
          <a:endParaRPr lang="en-US"/>
        </a:p>
      </dgm:t>
    </dgm:pt>
    <dgm:pt modelId="{3AD3B572-76F4-4BA0-8162-71C4787D2EAD}">
      <dgm:prSet/>
      <dgm:spPr/>
      <dgm:t>
        <a:bodyPr/>
        <a:lstStyle/>
        <a:p>
          <a:pPr algn="l"/>
          <a:r>
            <a:rPr lang="sr-Cyrl-RS" dirty="0"/>
            <a:t>Аутоматска екстракција текста</a:t>
          </a:r>
          <a:endParaRPr lang="en-US" dirty="0"/>
        </a:p>
      </dgm:t>
    </dgm:pt>
    <dgm:pt modelId="{41F41C8F-6E44-4E6E-80EF-3D31D19A05F4}" type="parTrans" cxnId="{74B68436-EA45-4BDC-AF72-769D7BF28A8B}">
      <dgm:prSet/>
      <dgm:spPr/>
      <dgm:t>
        <a:bodyPr/>
        <a:lstStyle/>
        <a:p>
          <a:endParaRPr lang="en-US"/>
        </a:p>
      </dgm:t>
    </dgm:pt>
    <dgm:pt modelId="{45099663-6EA6-4893-A44F-AB93621415A4}" type="sibTrans" cxnId="{74B68436-EA45-4BDC-AF72-769D7BF28A8B}">
      <dgm:prSet/>
      <dgm:spPr/>
      <dgm:t>
        <a:bodyPr/>
        <a:lstStyle/>
        <a:p>
          <a:endParaRPr lang="en-US"/>
        </a:p>
      </dgm:t>
    </dgm:pt>
    <dgm:pt modelId="{D97301B0-81C0-4090-9406-579BDD6D1346}">
      <dgm:prSet/>
      <dgm:spPr/>
      <dgm:t>
        <a:bodyPr/>
        <a:lstStyle/>
        <a:p>
          <a:pPr algn="l"/>
          <a:r>
            <a:rPr lang="sr-Cyrl-RS" dirty="0"/>
            <a:t>Унапређење алата отвореног кода</a:t>
          </a:r>
          <a:endParaRPr lang="en-US" dirty="0"/>
        </a:p>
      </dgm:t>
    </dgm:pt>
    <dgm:pt modelId="{111CE01A-38D0-46DD-B577-25AF015A83E5}" type="parTrans" cxnId="{F841A6F5-0758-40F7-88C5-8D7FB1D68D7F}">
      <dgm:prSet/>
      <dgm:spPr/>
      <dgm:t>
        <a:bodyPr/>
        <a:lstStyle/>
        <a:p>
          <a:endParaRPr lang="en-US"/>
        </a:p>
      </dgm:t>
    </dgm:pt>
    <dgm:pt modelId="{94E098DF-3CC3-45DE-94B3-E67D062DDBEF}" type="sibTrans" cxnId="{F841A6F5-0758-40F7-88C5-8D7FB1D68D7F}">
      <dgm:prSet/>
      <dgm:spPr/>
      <dgm:t>
        <a:bodyPr/>
        <a:lstStyle/>
        <a:p>
          <a:endParaRPr lang="en-US"/>
        </a:p>
      </dgm:t>
    </dgm:pt>
    <dgm:pt modelId="{0B43DE36-91BA-45C5-85E8-B2C636A4E28F}">
      <dgm:prSet/>
      <dgm:spPr/>
      <dgm:t>
        <a:bodyPr/>
        <a:lstStyle/>
        <a:p>
          <a:pPr algn="l"/>
          <a:r>
            <a:rPr lang="sr-Cyrl-RS" dirty="0"/>
            <a:t>Ризик од превиђања доказ</a:t>
          </a:r>
          <a:r>
            <a:rPr lang="en-US" dirty="0"/>
            <a:t>a</a:t>
          </a:r>
        </a:p>
      </dgm:t>
    </dgm:pt>
    <dgm:pt modelId="{0D4EEFC1-99C6-4E8F-B7B5-19C3D046B2F1}" type="parTrans" cxnId="{27984244-A509-4EF4-B67B-D9B341584D6D}">
      <dgm:prSet/>
      <dgm:spPr/>
      <dgm:t>
        <a:bodyPr/>
        <a:lstStyle/>
        <a:p>
          <a:endParaRPr lang="en-US"/>
        </a:p>
      </dgm:t>
    </dgm:pt>
    <dgm:pt modelId="{A2BEB772-181D-478E-A459-3000A494EDD8}" type="sibTrans" cxnId="{27984244-A509-4EF4-B67B-D9B341584D6D}">
      <dgm:prSet/>
      <dgm:spPr/>
      <dgm:t>
        <a:bodyPr/>
        <a:lstStyle/>
        <a:p>
          <a:endParaRPr lang="en-US"/>
        </a:p>
      </dgm:t>
    </dgm:pt>
    <dgm:pt modelId="{9DD528D5-803B-42FE-91D2-C02E37811D9F}">
      <dgm:prSet/>
      <dgm:spPr/>
      <dgm:t>
        <a:bodyPr/>
        <a:lstStyle/>
        <a:p>
          <a:pPr algn="l"/>
          <a:r>
            <a:rPr lang="sr-Cyrl-RS" dirty="0"/>
            <a:t>Бржа идентификација доказа</a:t>
          </a:r>
          <a:endParaRPr lang="en-US" dirty="0"/>
        </a:p>
      </dgm:t>
    </dgm:pt>
    <dgm:pt modelId="{1417CE3A-0154-4F61-A1C7-8D81682D31CF}" type="parTrans" cxnId="{5AE19B5D-6059-421A-9316-0BBF4E40462E}">
      <dgm:prSet/>
      <dgm:spPr/>
      <dgm:t>
        <a:bodyPr/>
        <a:lstStyle/>
        <a:p>
          <a:endParaRPr lang="en-US"/>
        </a:p>
      </dgm:t>
    </dgm:pt>
    <dgm:pt modelId="{2D3286CD-6054-4809-B89A-20FB1E97BEDB}" type="sibTrans" cxnId="{5AE19B5D-6059-421A-9316-0BBF4E40462E}">
      <dgm:prSet/>
      <dgm:spPr/>
      <dgm:t>
        <a:bodyPr/>
        <a:lstStyle/>
        <a:p>
          <a:endParaRPr lang="en-US"/>
        </a:p>
      </dgm:t>
    </dgm:pt>
    <dgm:pt modelId="{D2B21388-A308-4108-AEB2-44EAC260CFEA}" type="pres">
      <dgm:prSet presAssocID="{5B8EC58E-F988-408D-BBC6-E1672D760915}" presName="Name0" presStyleCnt="0">
        <dgm:presLayoutVars>
          <dgm:dir/>
          <dgm:animLvl val="lvl"/>
          <dgm:resizeHandles val="exact"/>
        </dgm:presLayoutVars>
      </dgm:prSet>
      <dgm:spPr/>
    </dgm:pt>
    <dgm:pt modelId="{71C060B9-AC43-4A77-BF3F-24A035062811}" type="pres">
      <dgm:prSet presAssocID="{850B90B6-7046-4187-A972-DC38FFD11B35}" presName="composite" presStyleCnt="0"/>
      <dgm:spPr/>
    </dgm:pt>
    <dgm:pt modelId="{023A5999-C3BE-4F5A-BE86-D7AF7165E34C}" type="pres">
      <dgm:prSet presAssocID="{850B90B6-7046-4187-A972-DC38FFD11B35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B6C8EA0A-CB09-48AC-B44B-A28AB58328DF}" type="pres">
      <dgm:prSet presAssocID="{850B90B6-7046-4187-A972-DC38FFD11B35}" presName="desTx" presStyleLbl="alignAccFollowNode1" presStyleIdx="0" presStyleCnt="2">
        <dgm:presLayoutVars>
          <dgm:bulletEnabled val="1"/>
        </dgm:presLayoutVars>
      </dgm:prSet>
      <dgm:spPr/>
    </dgm:pt>
    <dgm:pt modelId="{F8E02A60-E32A-44CD-8F4A-4B9A21619CCC}" type="pres">
      <dgm:prSet presAssocID="{160B5ADA-7DF3-49CF-A9F9-53E46BA203AC}" presName="space" presStyleCnt="0"/>
      <dgm:spPr/>
    </dgm:pt>
    <dgm:pt modelId="{93A8E2AC-627B-47FD-9CFE-DCD1F04FF3E7}" type="pres">
      <dgm:prSet presAssocID="{8D365922-51D0-4089-A81A-97A971BB4E8F}" presName="composite" presStyleCnt="0"/>
      <dgm:spPr/>
    </dgm:pt>
    <dgm:pt modelId="{7DD85806-0109-45BC-85D6-A18BC35F1F96}" type="pres">
      <dgm:prSet presAssocID="{8D365922-51D0-4089-A81A-97A971BB4E8F}" presName="parTx" presStyleLbl="alignNode1" presStyleIdx="1" presStyleCnt="2" custLinFactNeighborX="1" custLinFactNeighborY="4760">
        <dgm:presLayoutVars>
          <dgm:chMax val="0"/>
          <dgm:chPref val="0"/>
          <dgm:bulletEnabled val="1"/>
        </dgm:presLayoutVars>
      </dgm:prSet>
      <dgm:spPr/>
    </dgm:pt>
    <dgm:pt modelId="{BA6324AA-28DB-4BF7-8132-376777EFEDEA}" type="pres">
      <dgm:prSet presAssocID="{8D365922-51D0-4089-A81A-97A971BB4E8F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0811F40C-41D3-4BAA-A5F4-1BF07D75A2A2}" srcId="{850B90B6-7046-4187-A972-DC38FFD11B35}" destId="{057DC5BA-887D-4350-AC61-7C834B22730F}" srcOrd="0" destOrd="0" parTransId="{20E2EADA-76D0-4B0C-A270-E593410E001E}" sibTransId="{0BCD43EC-8173-465D-BAAE-D52AB1C60560}"/>
    <dgm:cxn modelId="{74B68436-EA45-4BDC-AF72-769D7BF28A8B}" srcId="{8D365922-51D0-4089-A81A-97A971BB4E8F}" destId="{3AD3B572-76F4-4BA0-8162-71C4787D2EAD}" srcOrd="0" destOrd="0" parTransId="{41F41C8F-6E44-4E6E-80EF-3D31D19A05F4}" sibTransId="{45099663-6EA6-4893-A44F-AB93621415A4}"/>
    <dgm:cxn modelId="{8331925B-5A22-42E6-9603-18AE1648CE19}" type="presOf" srcId="{8D365922-51D0-4089-A81A-97A971BB4E8F}" destId="{7DD85806-0109-45BC-85D6-A18BC35F1F96}" srcOrd="0" destOrd="0" presId="urn:microsoft.com/office/officeart/2005/8/layout/hList1"/>
    <dgm:cxn modelId="{5AE19B5D-6059-421A-9316-0BBF4E40462E}" srcId="{8D365922-51D0-4089-A81A-97A971BB4E8F}" destId="{9DD528D5-803B-42FE-91D2-C02E37811D9F}" srcOrd="1" destOrd="0" parTransId="{1417CE3A-0154-4F61-A1C7-8D81682D31CF}" sibTransId="{2D3286CD-6054-4809-B89A-20FB1E97BEDB}"/>
    <dgm:cxn modelId="{4DB09E5D-6A13-4372-8963-286EAF960B71}" type="presOf" srcId="{5B8EC58E-F988-408D-BBC6-E1672D760915}" destId="{D2B21388-A308-4108-AEB2-44EAC260CFEA}" srcOrd="0" destOrd="0" presId="urn:microsoft.com/office/officeart/2005/8/layout/hList1"/>
    <dgm:cxn modelId="{27984244-A509-4EF4-B67B-D9B341584D6D}" srcId="{850B90B6-7046-4187-A972-DC38FFD11B35}" destId="{0B43DE36-91BA-45C5-85E8-B2C636A4E28F}" srcOrd="2" destOrd="0" parTransId="{0D4EEFC1-99C6-4E8F-B7B5-19C3D046B2F1}" sibTransId="{A2BEB772-181D-478E-A459-3000A494EDD8}"/>
    <dgm:cxn modelId="{B9437F68-AA15-420D-AB03-6BA2E04F5532}" type="presOf" srcId="{850B90B6-7046-4187-A972-DC38FFD11B35}" destId="{023A5999-C3BE-4F5A-BE86-D7AF7165E34C}" srcOrd="0" destOrd="0" presId="urn:microsoft.com/office/officeart/2005/8/layout/hList1"/>
    <dgm:cxn modelId="{A8B7264C-EB85-4A38-A116-3C6E7CF83E1A}" type="presOf" srcId="{742B4A29-1C97-4204-BD85-B54481689C1C}" destId="{B6C8EA0A-CB09-48AC-B44B-A28AB58328DF}" srcOrd="0" destOrd="1" presId="urn:microsoft.com/office/officeart/2005/8/layout/hList1"/>
    <dgm:cxn modelId="{8408BF56-AFF9-47F5-A477-23307EC88504}" type="presOf" srcId="{057DC5BA-887D-4350-AC61-7C834B22730F}" destId="{B6C8EA0A-CB09-48AC-B44B-A28AB58328DF}" srcOrd="0" destOrd="0" presId="urn:microsoft.com/office/officeart/2005/8/layout/hList1"/>
    <dgm:cxn modelId="{83A28783-CD34-4357-9729-A8FB3FF2FB01}" srcId="{850B90B6-7046-4187-A972-DC38FFD11B35}" destId="{742B4A29-1C97-4204-BD85-B54481689C1C}" srcOrd="1" destOrd="0" parTransId="{859D058D-D3E8-4F6B-A985-C0CDFBC8C3F7}" sibTransId="{8702DF15-ED47-4284-82A3-46DAF549B8CF}"/>
    <dgm:cxn modelId="{26EFD7B0-CA2B-42F1-8CA8-5ECB4A2181A3}" type="presOf" srcId="{0B43DE36-91BA-45C5-85E8-B2C636A4E28F}" destId="{B6C8EA0A-CB09-48AC-B44B-A28AB58328DF}" srcOrd="0" destOrd="2" presId="urn:microsoft.com/office/officeart/2005/8/layout/hList1"/>
    <dgm:cxn modelId="{B27783CD-81D6-4FC9-827E-9F380CE52F49}" srcId="{5B8EC58E-F988-408D-BBC6-E1672D760915}" destId="{8D365922-51D0-4089-A81A-97A971BB4E8F}" srcOrd="1" destOrd="0" parTransId="{1AA8A682-F57D-405F-B02A-E00D715EDE43}" sibTransId="{46E6A7A0-C7FB-4232-BEBF-C40FCB371D3E}"/>
    <dgm:cxn modelId="{90243DE1-02BE-489C-BF6C-0D215ACE8C0D}" srcId="{5B8EC58E-F988-408D-BBC6-E1672D760915}" destId="{850B90B6-7046-4187-A972-DC38FFD11B35}" srcOrd="0" destOrd="0" parTransId="{F94DAA82-0B0E-4240-83D6-2087F748AAD5}" sibTransId="{160B5ADA-7DF3-49CF-A9F9-53E46BA203AC}"/>
    <dgm:cxn modelId="{1994D1EA-0DBB-4B65-86E3-C0E14CC44BD6}" type="presOf" srcId="{D97301B0-81C0-4090-9406-579BDD6D1346}" destId="{BA6324AA-28DB-4BF7-8132-376777EFEDEA}" srcOrd="0" destOrd="2" presId="urn:microsoft.com/office/officeart/2005/8/layout/hList1"/>
    <dgm:cxn modelId="{8C135EEC-72AD-4B2E-B27D-07920CD8D630}" type="presOf" srcId="{3AD3B572-76F4-4BA0-8162-71C4787D2EAD}" destId="{BA6324AA-28DB-4BF7-8132-376777EFEDEA}" srcOrd="0" destOrd="0" presId="urn:microsoft.com/office/officeart/2005/8/layout/hList1"/>
    <dgm:cxn modelId="{E24701EE-A72A-4031-8F95-359874109857}" type="presOf" srcId="{9DD528D5-803B-42FE-91D2-C02E37811D9F}" destId="{BA6324AA-28DB-4BF7-8132-376777EFEDEA}" srcOrd="0" destOrd="1" presId="urn:microsoft.com/office/officeart/2005/8/layout/hList1"/>
    <dgm:cxn modelId="{F841A6F5-0758-40F7-88C5-8D7FB1D68D7F}" srcId="{8D365922-51D0-4089-A81A-97A971BB4E8F}" destId="{D97301B0-81C0-4090-9406-579BDD6D1346}" srcOrd="2" destOrd="0" parTransId="{111CE01A-38D0-46DD-B577-25AF015A83E5}" sibTransId="{94E098DF-3CC3-45DE-94B3-E67D062DDBEF}"/>
    <dgm:cxn modelId="{E4E6FC58-A44A-496C-BA36-E39FE0ED2690}" type="presParOf" srcId="{D2B21388-A308-4108-AEB2-44EAC260CFEA}" destId="{71C060B9-AC43-4A77-BF3F-24A035062811}" srcOrd="0" destOrd="0" presId="urn:microsoft.com/office/officeart/2005/8/layout/hList1"/>
    <dgm:cxn modelId="{F524CA2C-89C4-4681-8254-B1B45C1DAF4D}" type="presParOf" srcId="{71C060B9-AC43-4A77-BF3F-24A035062811}" destId="{023A5999-C3BE-4F5A-BE86-D7AF7165E34C}" srcOrd="0" destOrd="0" presId="urn:microsoft.com/office/officeart/2005/8/layout/hList1"/>
    <dgm:cxn modelId="{D3BC3045-FFCE-4D85-8214-F9A8E8E67B56}" type="presParOf" srcId="{71C060B9-AC43-4A77-BF3F-24A035062811}" destId="{B6C8EA0A-CB09-48AC-B44B-A28AB58328DF}" srcOrd="1" destOrd="0" presId="urn:microsoft.com/office/officeart/2005/8/layout/hList1"/>
    <dgm:cxn modelId="{E772A016-3D7F-4B6A-90A1-B2490A32BEA3}" type="presParOf" srcId="{D2B21388-A308-4108-AEB2-44EAC260CFEA}" destId="{F8E02A60-E32A-44CD-8F4A-4B9A21619CCC}" srcOrd="1" destOrd="0" presId="urn:microsoft.com/office/officeart/2005/8/layout/hList1"/>
    <dgm:cxn modelId="{8305C6ED-866A-4B3E-9AC5-95ADB039FF65}" type="presParOf" srcId="{D2B21388-A308-4108-AEB2-44EAC260CFEA}" destId="{93A8E2AC-627B-47FD-9CFE-DCD1F04FF3E7}" srcOrd="2" destOrd="0" presId="urn:microsoft.com/office/officeart/2005/8/layout/hList1"/>
    <dgm:cxn modelId="{909C60DB-4A26-41F2-9990-7E94A35B20D6}" type="presParOf" srcId="{93A8E2AC-627B-47FD-9CFE-DCD1F04FF3E7}" destId="{7DD85806-0109-45BC-85D6-A18BC35F1F96}" srcOrd="0" destOrd="0" presId="urn:microsoft.com/office/officeart/2005/8/layout/hList1"/>
    <dgm:cxn modelId="{86C6C454-7ACB-4E18-8F29-6FFF1D072EA6}" type="presParOf" srcId="{93A8E2AC-627B-47FD-9CFE-DCD1F04FF3E7}" destId="{BA6324AA-28DB-4BF7-8132-376777EFEDE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D05C511-0FC4-41A7-AE50-4E97D1EA093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7B38B8-D256-428C-B6DE-800FC04102FF}">
      <dgm:prSet/>
      <dgm:spPr/>
      <dgm:t>
        <a:bodyPr/>
        <a:lstStyle/>
        <a:p>
          <a:r>
            <a:rPr lang="sr-Cyrl-RS"/>
            <a:t>Шта је </a:t>
          </a:r>
          <a:r>
            <a:rPr lang="en-US"/>
            <a:t>Autopsy?</a:t>
          </a:r>
        </a:p>
      </dgm:t>
    </dgm:pt>
    <dgm:pt modelId="{702AAA64-CF5B-4F27-BE7A-0163E1AB53E1}" type="parTrans" cxnId="{CEBD80BE-D143-43B3-A520-BECFFB1E44E3}">
      <dgm:prSet/>
      <dgm:spPr/>
      <dgm:t>
        <a:bodyPr/>
        <a:lstStyle/>
        <a:p>
          <a:endParaRPr lang="en-US"/>
        </a:p>
      </dgm:t>
    </dgm:pt>
    <dgm:pt modelId="{65ECD0E5-37F5-4CD6-BA48-376C93560D7E}" type="sibTrans" cxnId="{CEBD80BE-D143-43B3-A520-BECFFB1E44E3}">
      <dgm:prSet/>
      <dgm:spPr/>
      <dgm:t>
        <a:bodyPr/>
        <a:lstStyle/>
        <a:p>
          <a:endParaRPr lang="en-US"/>
        </a:p>
      </dgm:t>
    </dgm:pt>
    <dgm:pt modelId="{CE49CE86-0B96-4F81-BDCB-750635660E9B}">
      <dgm:prSet custT="1"/>
      <dgm:spPr/>
      <dgm:t>
        <a:bodyPr/>
        <a:lstStyle/>
        <a:p>
          <a:r>
            <a:rPr lang="en-US" sz="1500" dirty="0"/>
            <a:t>Open-source </a:t>
          </a:r>
          <a:r>
            <a:rPr lang="sr-Cyrl-RS" sz="1500" dirty="0"/>
            <a:t>алат за дигиталну форензику</a:t>
          </a:r>
          <a:endParaRPr lang="en-US" sz="1500" dirty="0"/>
        </a:p>
      </dgm:t>
    </dgm:pt>
    <dgm:pt modelId="{95503F77-BAA6-4540-92BA-D0CED0B3A0B2}" type="parTrans" cxnId="{3ABE027E-6C73-4AB3-8B45-EA35C45D1044}">
      <dgm:prSet/>
      <dgm:spPr/>
      <dgm:t>
        <a:bodyPr/>
        <a:lstStyle/>
        <a:p>
          <a:endParaRPr lang="en-US"/>
        </a:p>
      </dgm:t>
    </dgm:pt>
    <dgm:pt modelId="{0B4EC39D-83E0-43CF-9C0B-848701292559}" type="sibTrans" cxnId="{3ABE027E-6C73-4AB3-8B45-EA35C45D1044}">
      <dgm:prSet/>
      <dgm:spPr/>
      <dgm:t>
        <a:bodyPr/>
        <a:lstStyle/>
        <a:p>
          <a:endParaRPr lang="en-US"/>
        </a:p>
      </dgm:t>
    </dgm:pt>
    <dgm:pt modelId="{8BDE9B54-E62A-4593-85C8-6A25919A21ED}">
      <dgm:prSet custT="1"/>
      <dgm:spPr/>
      <dgm:t>
        <a:bodyPr/>
        <a:lstStyle/>
        <a:p>
          <a:r>
            <a:rPr lang="sr-Cyrl-RS" sz="1500" dirty="0"/>
            <a:t>Анализа датотека, медија, историје претраживача, е-порука</a:t>
          </a:r>
          <a:endParaRPr lang="en-US" sz="1500" dirty="0"/>
        </a:p>
      </dgm:t>
    </dgm:pt>
    <dgm:pt modelId="{1D145C94-E049-412A-8754-2A2DC6D03B82}" type="parTrans" cxnId="{92E1ECE8-01FB-4BE1-AAD6-20821D44EA1C}">
      <dgm:prSet/>
      <dgm:spPr/>
      <dgm:t>
        <a:bodyPr/>
        <a:lstStyle/>
        <a:p>
          <a:endParaRPr lang="en-US"/>
        </a:p>
      </dgm:t>
    </dgm:pt>
    <dgm:pt modelId="{07CE8000-61BD-4B95-B403-65FF8A3A4581}" type="sibTrans" cxnId="{92E1ECE8-01FB-4BE1-AAD6-20821D44EA1C}">
      <dgm:prSet/>
      <dgm:spPr/>
      <dgm:t>
        <a:bodyPr/>
        <a:lstStyle/>
        <a:p>
          <a:endParaRPr lang="en-US"/>
        </a:p>
      </dgm:t>
    </dgm:pt>
    <dgm:pt modelId="{51ECB520-06EA-4396-81D0-40612B13144C}">
      <dgm:prSet/>
      <dgm:spPr/>
      <dgm:t>
        <a:bodyPr/>
        <a:lstStyle/>
        <a:p>
          <a:r>
            <a:rPr lang="sr-Cyrl-RS"/>
            <a:t>Типови модула?</a:t>
          </a:r>
          <a:endParaRPr lang="en-US"/>
        </a:p>
      </dgm:t>
    </dgm:pt>
    <dgm:pt modelId="{F0FC7FB6-F175-4D06-B064-D6566F3B1E65}" type="parTrans" cxnId="{3B532ECC-D130-4467-B2E3-8E20DD1562BF}">
      <dgm:prSet/>
      <dgm:spPr/>
      <dgm:t>
        <a:bodyPr/>
        <a:lstStyle/>
        <a:p>
          <a:endParaRPr lang="en-US"/>
        </a:p>
      </dgm:t>
    </dgm:pt>
    <dgm:pt modelId="{5F47FBA3-3866-437C-B953-943ADEA5B6D4}" type="sibTrans" cxnId="{3B532ECC-D130-4467-B2E3-8E20DD1562BF}">
      <dgm:prSet/>
      <dgm:spPr/>
      <dgm:t>
        <a:bodyPr/>
        <a:lstStyle/>
        <a:p>
          <a:endParaRPr lang="en-US"/>
        </a:p>
      </dgm:t>
    </dgm:pt>
    <dgm:pt modelId="{2B4C2EEE-49E9-4B1D-AE1E-4F16C09B674C}">
      <dgm:prSet/>
      <dgm:spPr/>
      <dgm:t>
        <a:bodyPr/>
        <a:lstStyle/>
        <a:p>
          <a:r>
            <a:rPr lang="en-US" dirty="0"/>
            <a:t>Ingest Modules – </a:t>
          </a:r>
          <a:r>
            <a:rPr lang="sr-Cyrl-RS" dirty="0"/>
            <a:t>извршење током увоза и анализе података </a:t>
          </a:r>
          <a:r>
            <a:rPr lang="en-US" dirty="0"/>
            <a:t>(Data Source Ingest, File Ingest)</a:t>
          </a:r>
        </a:p>
      </dgm:t>
    </dgm:pt>
    <dgm:pt modelId="{EC9BF263-7D32-49BD-989B-0B1D00EC32B5}" type="parTrans" cxnId="{7BD28633-5241-48F4-AC6E-F17629E97220}">
      <dgm:prSet/>
      <dgm:spPr/>
      <dgm:t>
        <a:bodyPr/>
        <a:lstStyle/>
        <a:p>
          <a:endParaRPr lang="en-US"/>
        </a:p>
      </dgm:t>
    </dgm:pt>
    <dgm:pt modelId="{8FBD5F9F-2B08-41AD-8CD2-492E4A2E094B}" type="sibTrans" cxnId="{7BD28633-5241-48F4-AC6E-F17629E97220}">
      <dgm:prSet/>
      <dgm:spPr/>
      <dgm:t>
        <a:bodyPr/>
        <a:lstStyle/>
        <a:p>
          <a:endParaRPr lang="en-US"/>
        </a:p>
      </dgm:t>
    </dgm:pt>
    <dgm:pt modelId="{BD45B505-140F-4204-834F-90EBE702876E}">
      <dgm:prSet/>
      <dgm:spPr/>
      <dgm:t>
        <a:bodyPr/>
        <a:lstStyle/>
        <a:p>
          <a:r>
            <a:rPr lang="en-US" dirty="0"/>
            <a:t>Report Modules – </a:t>
          </a:r>
          <a:r>
            <a:rPr lang="sr-Cyrl-RS" dirty="0"/>
            <a:t>генерисање извештаја</a:t>
          </a:r>
          <a:endParaRPr lang="en-US" dirty="0"/>
        </a:p>
      </dgm:t>
    </dgm:pt>
    <dgm:pt modelId="{F6D12A4D-B94C-449E-A573-CE7178690F4F}" type="parTrans" cxnId="{16690079-3ED9-4666-86DD-F6ECD0422337}">
      <dgm:prSet/>
      <dgm:spPr/>
      <dgm:t>
        <a:bodyPr/>
        <a:lstStyle/>
        <a:p>
          <a:endParaRPr lang="en-US"/>
        </a:p>
      </dgm:t>
    </dgm:pt>
    <dgm:pt modelId="{3B6B7155-5D62-46DF-9DAE-C48486BA7330}" type="sibTrans" cxnId="{16690079-3ED9-4666-86DD-F6ECD0422337}">
      <dgm:prSet/>
      <dgm:spPr/>
      <dgm:t>
        <a:bodyPr/>
        <a:lstStyle/>
        <a:p>
          <a:endParaRPr lang="en-US"/>
        </a:p>
      </dgm:t>
    </dgm:pt>
    <dgm:pt modelId="{99DED48A-8175-4B26-9072-C9A6105F1F66}">
      <dgm:prSet/>
      <dgm:spPr/>
      <dgm:t>
        <a:bodyPr/>
        <a:lstStyle/>
        <a:p>
          <a:r>
            <a:rPr lang="en-US" dirty="0"/>
            <a:t>General Modules –</a:t>
          </a:r>
          <a:r>
            <a:rPr lang="sr-Cyrl-RS" dirty="0"/>
            <a:t>визуелизација, интеграција са спољним алатима</a:t>
          </a:r>
          <a:endParaRPr lang="en-US" dirty="0"/>
        </a:p>
      </dgm:t>
    </dgm:pt>
    <dgm:pt modelId="{C4D757CE-175C-4F08-A8EB-ECEF4ECCE755}" type="parTrans" cxnId="{C99EB18F-F910-4BB1-BC2E-AC3BB9CF2669}">
      <dgm:prSet/>
      <dgm:spPr/>
      <dgm:t>
        <a:bodyPr/>
        <a:lstStyle/>
        <a:p>
          <a:endParaRPr lang="en-US"/>
        </a:p>
      </dgm:t>
    </dgm:pt>
    <dgm:pt modelId="{7FF678F8-4CF4-40B8-83B5-CB8345190481}" type="sibTrans" cxnId="{C99EB18F-F910-4BB1-BC2E-AC3BB9CF2669}">
      <dgm:prSet/>
      <dgm:spPr/>
      <dgm:t>
        <a:bodyPr/>
        <a:lstStyle/>
        <a:p>
          <a:endParaRPr lang="en-US"/>
        </a:p>
      </dgm:t>
    </dgm:pt>
    <dgm:pt modelId="{1B0E5DCD-B8D9-4E49-B2F9-77B4B2648911}">
      <dgm:prSet/>
      <dgm:spPr/>
      <dgm:t>
        <a:bodyPr/>
        <a:lstStyle/>
        <a:p>
          <a:r>
            <a:rPr lang="sr-Cyrl-RS"/>
            <a:t>Зашто </a:t>
          </a:r>
          <a:r>
            <a:rPr lang="en-US"/>
            <a:t>File Ingest </a:t>
          </a:r>
          <a:r>
            <a:rPr lang="sr-Cyrl-RS"/>
            <a:t>модул?</a:t>
          </a:r>
          <a:endParaRPr lang="en-US"/>
        </a:p>
      </dgm:t>
    </dgm:pt>
    <dgm:pt modelId="{61F4A3D5-1631-45C9-AB02-FDD461815C17}" type="parTrans" cxnId="{567BB881-43F8-407B-8071-279B6ABEB9AF}">
      <dgm:prSet/>
      <dgm:spPr/>
      <dgm:t>
        <a:bodyPr/>
        <a:lstStyle/>
        <a:p>
          <a:endParaRPr lang="en-US"/>
        </a:p>
      </dgm:t>
    </dgm:pt>
    <dgm:pt modelId="{D54944AD-5C63-4A88-A339-E818DA07449B}" type="sibTrans" cxnId="{567BB881-43F8-407B-8071-279B6ABEB9AF}">
      <dgm:prSet/>
      <dgm:spPr/>
      <dgm:t>
        <a:bodyPr/>
        <a:lstStyle/>
        <a:p>
          <a:endParaRPr lang="en-US"/>
        </a:p>
      </dgm:t>
    </dgm:pt>
    <dgm:pt modelId="{750B88E8-AC49-43FA-AE72-1EA98FD64EF3}">
      <dgm:prSet/>
      <dgm:spPr/>
      <dgm:t>
        <a:bodyPr/>
        <a:lstStyle/>
        <a:p>
          <a:r>
            <a:rPr lang="sr-Cyrl-RS" dirty="0"/>
            <a:t>Анализа сваке слике, врши претпроцесирање, извлачи текст и индексира у бази података</a:t>
          </a:r>
          <a:endParaRPr lang="en-US" dirty="0"/>
        </a:p>
      </dgm:t>
    </dgm:pt>
    <dgm:pt modelId="{D11E1795-0806-4C26-B66D-323AFAEC24FF}" type="parTrans" cxnId="{8BA633BF-4FED-46AB-8AED-D0FC44012BC1}">
      <dgm:prSet/>
      <dgm:spPr/>
      <dgm:t>
        <a:bodyPr/>
        <a:lstStyle/>
        <a:p>
          <a:endParaRPr lang="en-US"/>
        </a:p>
      </dgm:t>
    </dgm:pt>
    <dgm:pt modelId="{E8CD84D1-1B2A-4D6F-A8D4-FAA648976BD5}" type="sibTrans" cxnId="{8BA633BF-4FED-46AB-8AED-D0FC44012BC1}">
      <dgm:prSet/>
      <dgm:spPr/>
      <dgm:t>
        <a:bodyPr/>
        <a:lstStyle/>
        <a:p>
          <a:endParaRPr lang="en-US"/>
        </a:p>
      </dgm:t>
    </dgm:pt>
    <dgm:pt modelId="{230C361C-1197-423F-A299-4724D19CD1F9}">
      <dgm:prSet custT="1"/>
      <dgm:spPr/>
      <dgm:t>
        <a:bodyPr/>
        <a:lstStyle/>
        <a:p>
          <a:r>
            <a:rPr lang="sr-Cyrl-RS" sz="1500" dirty="0"/>
            <a:t>Изграђен као модуларна платформа</a:t>
          </a:r>
          <a:endParaRPr lang="en-US" sz="1500" dirty="0"/>
        </a:p>
      </dgm:t>
    </dgm:pt>
    <dgm:pt modelId="{0056E8E7-164C-4F75-B21B-4E5C994DF48F}" type="parTrans" cxnId="{1E2E4DAA-0007-4BDD-A0C8-AAD0E24144AE}">
      <dgm:prSet/>
      <dgm:spPr/>
      <dgm:t>
        <a:bodyPr/>
        <a:lstStyle/>
        <a:p>
          <a:endParaRPr lang="en-US"/>
        </a:p>
      </dgm:t>
    </dgm:pt>
    <dgm:pt modelId="{4B522A78-16BE-41F6-B22F-2F2924A5003F}" type="sibTrans" cxnId="{1E2E4DAA-0007-4BDD-A0C8-AAD0E24144AE}">
      <dgm:prSet/>
      <dgm:spPr/>
      <dgm:t>
        <a:bodyPr/>
        <a:lstStyle/>
        <a:p>
          <a:endParaRPr lang="en-US"/>
        </a:p>
      </dgm:t>
    </dgm:pt>
    <dgm:pt modelId="{ACE05B3B-B62F-4C32-9768-A235272DBEB8}" type="pres">
      <dgm:prSet presAssocID="{0D05C511-0FC4-41A7-AE50-4E97D1EA093C}" presName="Name0" presStyleCnt="0">
        <dgm:presLayoutVars>
          <dgm:dir/>
          <dgm:animLvl val="lvl"/>
          <dgm:resizeHandles val="exact"/>
        </dgm:presLayoutVars>
      </dgm:prSet>
      <dgm:spPr/>
    </dgm:pt>
    <dgm:pt modelId="{4DD30F25-F7EC-43FA-9A6F-AD530E97D7BC}" type="pres">
      <dgm:prSet presAssocID="{807B38B8-D256-428C-B6DE-800FC04102FF}" presName="linNode" presStyleCnt="0"/>
      <dgm:spPr/>
    </dgm:pt>
    <dgm:pt modelId="{3F13EBAE-0D1D-40D9-9B54-8A492C807591}" type="pres">
      <dgm:prSet presAssocID="{807B38B8-D256-428C-B6DE-800FC04102FF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7D0EA775-37AF-449A-A1C0-C7204460E3BA}" type="pres">
      <dgm:prSet presAssocID="{807B38B8-D256-428C-B6DE-800FC04102FF}" presName="descendantText" presStyleLbl="alignAccFollowNode1" presStyleIdx="0" presStyleCnt="3">
        <dgm:presLayoutVars>
          <dgm:bulletEnabled val="1"/>
        </dgm:presLayoutVars>
      </dgm:prSet>
      <dgm:spPr/>
    </dgm:pt>
    <dgm:pt modelId="{82E880A0-40D0-4B6C-92BB-C25936846BF8}" type="pres">
      <dgm:prSet presAssocID="{65ECD0E5-37F5-4CD6-BA48-376C93560D7E}" presName="sp" presStyleCnt="0"/>
      <dgm:spPr/>
    </dgm:pt>
    <dgm:pt modelId="{19414EE3-A9F0-433D-B954-04748A95D53C}" type="pres">
      <dgm:prSet presAssocID="{51ECB520-06EA-4396-81D0-40612B13144C}" presName="linNode" presStyleCnt="0"/>
      <dgm:spPr/>
    </dgm:pt>
    <dgm:pt modelId="{73E691BB-54B2-486E-9277-97B3D20586D1}" type="pres">
      <dgm:prSet presAssocID="{51ECB520-06EA-4396-81D0-40612B13144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65C19272-7029-4311-985F-4B625F54A182}" type="pres">
      <dgm:prSet presAssocID="{51ECB520-06EA-4396-81D0-40612B13144C}" presName="descendantText" presStyleLbl="alignAccFollowNode1" presStyleIdx="1" presStyleCnt="3">
        <dgm:presLayoutVars>
          <dgm:bulletEnabled val="1"/>
        </dgm:presLayoutVars>
      </dgm:prSet>
      <dgm:spPr/>
    </dgm:pt>
    <dgm:pt modelId="{FB421589-0782-4D89-8F2D-F360A85B3FDA}" type="pres">
      <dgm:prSet presAssocID="{5F47FBA3-3866-437C-B953-943ADEA5B6D4}" presName="sp" presStyleCnt="0"/>
      <dgm:spPr/>
    </dgm:pt>
    <dgm:pt modelId="{C08F6FEF-EE62-444B-A4DF-CFCBB3E07D4C}" type="pres">
      <dgm:prSet presAssocID="{1B0E5DCD-B8D9-4E49-B2F9-77B4B2648911}" presName="linNode" presStyleCnt="0"/>
      <dgm:spPr/>
    </dgm:pt>
    <dgm:pt modelId="{2901FB91-9443-4380-93F5-ABFC9A8A2B41}" type="pres">
      <dgm:prSet presAssocID="{1B0E5DCD-B8D9-4E49-B2F9-77B4B2648911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64420B65-9493-4C96-900F-2E677F5F9FF9}" type="pres">
      <dgm:prSet presAssocID="{1B0E5DCD-B8D9-4E49-B2F9-77B4B2648911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AC91AF16-735C-413A-B9F7-D63163D9C7A8}" type="presOf" srcId="{807B38B8-D256-428C-B6DE-800FC04102FF}" destId="{3F13EBAE-0D1D-40D9-9B54-8A492C807591}" srcOrd="0" destOrd="0" presId="urn:microsoft.com/office/officeart/2005/8/layout/vList5"/>
    <dgm:cxn modelId="{0D574B19-89AA-45A7-B634-927CBA159CB6}" type="presOf" srcId="{8BDE9B54-E62A-4593-85C8-6A25919A21ED}" destId="{7D0EA775-37AF-449A-A1C0-C7204460E3BA}" srcOrd="0" destOrd="2" presId="urn:microsoft.com/office/officeart/2005/8/layout/vList5"/>
    <dgm:cxn modelId="{25A8D127-DDD1-4E1B-A64D-088B071263FA}" type="presOf" srcId="{BD45B505-140F-4204-834F-90EBE702876E}" destId="{65C19272-7029-4311-985F-4B625F54A182}" srcOrd="0" destOrd="1" presId="urn:microsoft.com/office/officeart/2005/8/layout/vList5"/>
    <dgm:cxn modelId="{7BD28633-5241-48F4-AC6E-F17629E97220}" srcId="{51ECB520-06EA-4396-81D0-40612B13144C}" destId="{2B4C2EEE-49E9-4B1D-AE1E-4F16C09B674C}" srcOrd="0" destOrd="0" parTransId="{EC9BF263-7D32-49BD-989B-0B1D00EC32B5}" sibTransId="{8FBD5F9F-2B08-41AD-8CD2-492E4A2E094B}"/>
    <dgm:cxn modelId="{83D87251-AA32-4860-8352-B6747407E334}" type="presOf" srcId="{750B88E8-AC49-43FA-AE72-1EA98FD64EF3}" destId="{64420B65-9493-4C96-900F-2E677F5F9FF9}" srcOrd="0" destOrd="0" presId="urn:microsoft.com/office/officeart/2005/8/layout/vList5"/>
    <dgm:cxn modelId="{FF352A72-982F-4C7F-93CA-F933700B8A39}" type="presOf" srcId="{CE49CE86-0B96-4F81-BDCB-750635660E9B}" destId="{7D0EA775-37AF-449A-A1C0-C7204460E3BA}" srcOrd="0" destOrd="0" presId="urn:microsoft.com/office/officeart/2005/8/layout/vList5"/>
    <dgm:cxn modelId="{16690079-3ED9-4666-86DD-F6ECD0422337}" srcId="{51ECB520-06EA-4396-81D0-40612B13144C}" destId="{BD45B505-140F-4204-834F-90EBE702876E}" srcOrd="1" destOrd="0" parTransId="{F6D12A4D-B94C-449E-A573-CE7178690F4F}" sibTransId="{3B6B7155-5D62-46DF-9DAE-C48486BA7330}"/>
    <dgm:cxn modelId="{3ABE027E-6C73-4AB3-8B45-EA35C45D1044}" srcId="{807B38B8-D256-428C-B6DE-800FC04102FF}" destId="{CE49CE86-0B96-4F81-BDCB-750635660E9B}" srcOrd="0" destOrd="0" parTransId="{95503F77-BAA6-4540-92BA-D0CED0B3A0B2}" sibTransId="{0B4EC39D-83E0-43CF-9C0B-848701292559}"/>
    <dgm:cxn modelId="{3EFFF37E-ED6F-41F7-A25B-2815BDDF6B28}" type="presOf" srcId="{1B0E5DCD-B8D9-4E49-B2F9-77B4B2648911}" destId="{2901FB91-9443-4380-93F5-ABFC9A8A2B41}" srcOrd="0" destOrd="0" presId="urn:microsoft.com/office/officeart/2005/8/layout/vList5"/>
    <dgm:cxn modelId="{567BB881-43F8-407B-8071-279B6ABEB9AF}" srcId="{0D05C511-0FC4-41A7-AE50-4E97D1EA093C}" destId="{1B0E5DCD-B8D9-4E49-B2F9-77B4B2648911}" srcOrd="2" destOrd="0" parTransId="{61F4A3D5-1631-45C9-AB02-FDD461815C17}" sibTransId="{D54944AD-5C63-4A88-A339-E818DA07449B}"/>
    <dgm:cxn modelId="{F5864E84-37F1-42EB-B6F7-1336954E3AF2}" type="presOf" srcId="{2B4C2EEE-49E9-4B1D-AE1E-4F16C09B674C}" destId="{65C19272-7029-4311-985F-4B625F54A182}" srcOrd="0" destOrd="0" presId="urn:microsoft.com/office/officeart/2005/8/layout/vList5"/>
    <dgm:cxn modelId="{C99EB18F-F910-4BB1-BC2E-AC3BB9CF2669}" srcId="{51ECB520-06EA-4396-81D0-40612B13144C}" destId="{99DED48A-8175-4B26-9072-C9A6105F1F66}" srcOrd="2" destOrd="0" parTransId="{C4D757CE-175C-4F08-A8EB-ECEF4ECCE755}" sibTransId="{7FF678F8-4CF4-40B8-83B5-CB8345190481}"/>
    <dgm:cxn modelId="{F4B5CC9C-0674-4AD2-B706-6C327514F307}" type="presOf" srcId="{230C361C-1197-423F-A299-4724D19CD1F9}" destId="{7D0EA775-37AF-449A-A1C0-C7204460E3BA}" srcOrd="0" destOrd="1" presId="urn:microsoft.com/office/officeart/2005/8/layout/vList5"/>
    <dgm:cxn modelId="{D3F04D9D-3B01-4650-B64A-7942EB3E95A0}" type="presOf" srcId="{99DED48A-8175-4B26-9072-C9A6105F1F66}" destId="{65C19272-7029-4311-985F-4B625F54A182}" srcOrd="0" destOrd="2" presId="urn:microsoft.com/office/officeart/2005/8/layout/vList5"/>
    <dgm:cxn modelId="{1E2E4DAA-0007-4BDD-A0C8-AAD0E24144AE}" srcId="{807B38B8-D256-428C-B6DE-800FC04102FF}" destId="{230C361C-1197-423F-A299-4724D19CD1F9}" srcOrd="1" destOrd="0" parTransId="{0056E8E7-164C-4F75-B21B-4E5C994DF48F}" sibTransId="{4B522A78-16BE-41F6-B22F-2F2924A5003F}"/>
    <dgm:cxn modelId="{CEBD80BE-D143-43B3-A520-BECFFB1E44E3}" srcId="{0D05C511-0FC4-41A7-AE50-4E97D1EA093C}" destId="{807B38B8-D256-428C-B6DE-800FC04102FF}" srcOrd="0" destOrd="0" parTransId="{702AAA64-CF5B-4F27-BE7A-0163E1AB53E1}" sibTransId="{65ECD0E5-37F5-4CD6-BA48-376C93560D7E}"/>
    <dgm:cxn modelId="{8BA633BF-4FED-46AB-8AED-D0FC44012BC1}" srcId="{1B0E5DCD-B8D9-4E49-B2F9-77B4B2648911}" destId="{750B88E8-AC49-43FA-AE72-1EA98FD64EF3}" srcOrd="0" destOrd="0" parTransId="{D11E1795-0806-4C26-B66D-323AFAEC24FF}" sibTransId="{E8CD84D1-1B2A-4D6F-A8D4-FAA648976BD5}"/>
    <dgm:cxn modelId="{F63029CC-B1BE-479D-8AFA-B8207382739E}" type="presOf" srcId="{0D05C511-0FC4-41A7-AE50-4E97D1EA093C}" destId="{ACE05B3B-B62F-4C32-9768-A235272DBEB8}" srcOrd="0" destOrd="0" presId="urn:microsoft.com/office/officeart/2005/8/layout/vList5"/>
    <dgm:cxn modelId="{3B532ECC-D130-4467-B2E3-8E20DD1562BF}" srcId="{0D05C511-0FC4-41A7-AE50-4E97D1EA093C}" destId="{51ECB520-06EA-4396-81D0-40612B13144C}" srcOrd="1" destOrd="0" parTransId="{F0FC7FB6-F175-4D06-B064-D6566F3B1E65}" sibTransId="{5F47FBA3-3866-437C-B953-943ADEA5B6D4}"/>
    <dgm:cxn modelId="{92E1ECE8-01FB-4BE1-AAD6-20821D44EA1C}" srcId="{807B38B8-D256-428C-B6DE-800FC04102FF}" destId="{8BDE9B54-E62A-4593-85C8-6A25919A21ED}" srcOrd="2" destOrd="0" parTransId="{1D145C94-E049-412A-8754-2A2DC6D03B82}" sibTransId="{07CE8000-61BD-4B95-B403-65FF8A3A4581}"/>
    <dgm:cxn modelId="{291018EB-C166-4DBC-B805-382E7E5117AD}" type="presOf" srcId="{51ECB520-06EA-4396-81D0-40612B13144C}" destId="{73E691BB-54B2-486E-9277-97B3D20586D1}" srcOrd="0" destOrd="0" presId="urn:microsoft.com/office/officeart/2005/8/layout/vList5"/>
    <dgm:cxn modelId="{147C80F9-C187-4329-AD98-B630D278D771}" type="presParOf" srcId="{ACE05B3B-B62F-4C32-9768-A235272DBEB8}" destId="{4DD30F25-F7EC-43FA-9A6F-AD530E97D7BC}" srcOrd="0" destOrd="0" presId="urn:microsoft.com/office/officeart/2005/8/layout/vList5"/>
    <dgm:cxn modelId="{0CCA6E43-0DA6-4F5D-B69C-7A9CB2590EF6}" type="presParOf" srcId="{4DD30F25-F7EC-43FA-9A6F-AD530E97D7BC}" destId="{3F13EBAE-0D1D-40D9-9B54-8A492C807591}" srcOrd="0" destOrd="0" presId="urn:microsoft.com/office/officeart/2005/8/layout/vList5"/>
    <dgm:cxn modelId="{497F2D7A-2E62-4ED3-9B68-9129F3FB6EBB}" type="presParOf" srcId="{4DD30F25-F7EC-43FA-9A6F-AD530E97D7BC}" destId="{7D0EA775-37AF-449A-A1C0-C7204460E3BA}" srcOrd="1" destOrd="0" presId="urn:microsoft.com/office/officeart/2005/8/layout/vList5"/>
    <dgm:cxn modelId="{A4475E9F-6D19-42D1-9A59-97029725D161}" type="presParOf" srcId="{ACE05B3B-B62F-4C32-9768-A235272DBEB8}" destId="{82E880A0-40D0-4B6C-92BB-C25936846BF8}" srcOrd="1" destOrd="0" presId="urn:microsoft.com/office/officeart/2005/8/layout/vList5"/>
    <dgm:cxn modelId="{9806D500-5E36-46D3-8E1B-71D1EBF17BDA}" type="presParOf" srcId="{ACE05B3B-B62F-4C32-9768-A235272DBEB8}" destId="{19414EE3-A9F0-433D-B954-04748A95D53C}" srcOrd="2" destOrd="0" presId="urn:microsoft.com/office/officeart/2005/8/layout/vList5"/>
    <dgm:cxn modelId="{238426A2-5165-4A48-9062-42ED1C3C26D1}" type="presParOf" srcId="{19414EE3-A9F0-433D-B954-04748A95D53C}" destId="{73E691BB-54B2-486E-9277-97B3D20586D1}" srcOrd="0" destOrd="0" presId="urn:microsoft.com/office/officeart/2005/8/layout/vList5"/>
    <dgm:cxn modelId="{26304FD2-2462-40A3-A489-E6F4555BD598}" type="presParOf" srcId="{19414EE3-A9F0-433D-B954-04748A95D53C}" destId="{65C19272-7029-4311-985F-4B625F54A182}" srcOrd="1" destOrd="0" presId="urn:microsoft.com/office/officeart/2005/8/layout/vList5"/>
    <dgm:cxn modelId="{F74D1CD2-1A55-4A7C-B688-A0B0597546AD}" type="presParOf" srcId="{ACE05B3B-B62F-4C32-9768-A235272DBEB8}" destId="{FB421589-0782-4D89-8F2D-F360A85B3FDA}" srcOrd="3" destOrd="0" presId="urn:microsoft.com/office/officeart/2005/8/layout/vList5"/>
    <dgm:cxn modelId="{EDC0EBC6-1BBC-43A6-B93E-7DF7AF65654A}" type="presParOf" srcId="{ACE05B3B-B62F-4C32-9768-A235272DBEB8}" destId="{C08F6FEF-EE62-444B-A4DF-CFCBB3E07D4C}" srcOrd="4" destOrd="0" presId="urn:microsoft.com/office/officeart/2005/8/layout/vList5"/>
    <dgm:cxn modelId="{DC441BE4-6951-4D92-83CE-724ACE466FD8}" type="presParOf" srcId="{C08F6FEF-EE62-444B-A4DF-CFCBB3E07D4C}" destId="{2901FB91-9443-4380-93F5-ABFC9A8A2B41}" srcOrd="0" destOrd="0" presId="urn:microsoft.com/office/officeart/2005/8/layout/vList5"/>
    <dgm:cxn modelId="{A006387E-8D55-417D-99F3-962785A6FFD9}" type="presParOf" srcId="{C08F6FEF-EE62-444B-A4DF-CFCBB3E07D4C}" destId="{64420B65-9493-4C96-900F-2E677F5F9FF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429AFB0-6AAF-4C9F-88D0-D88F8B6F366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81C5CE1-19E7-4B73-8575-CB740C156997}">
      <dgm:prSet/>
      <dgm:spPr/>
      <dgm:t>
        <a:bodyPr/>
        <a:lstStyle/>
        <a:p>
          <a:r>
            <a:rPr lang="sr-Cyrl-RS" dirty="0"/>
            <a:t>Проширивост </a:t>
          </a:r>
          <a:r>
            <a:rPr lang="en-US" dirty="0"/>
            <a:t>Autopsy </a:t>
          </a:r>
          <a:r>
            <a:rPr lang="sr-Cyrl-RS" dirty="0"/>
            <a:t>окружења</a:t>
          </a:r>
          <a:endParaRPr lang="en-US" dirty="0"/>
        </a:p>
      </dgm:t>
    </dgm:pt>
    <dgm:pt modelId="{E8636C68-D2A1-435E-99F0-8CD48879230D}" type="parTrans" cxnId="{8EC3A6E5-E02B-45B8-A362-EFAF7BE2FD7A}">
      <dgm:prSet/>
      <dgm:spPr/>
      <dgm:t>
        <a:bodyPr/>
        <a:lstStyle/>
        <a:p>
          <a:endParaRPr lang="en-US"/>
        </a:p>
      </dgm:t>
    </dgm:pt>
    <dgm:pt modelId="{12ED23E7-DF45-41F3-B774-CEB4F7B27835}" type="sibTrans" cxnId="{8EC3A6E5-E02B-45B8-A362-EFAF7BE2FD7A}">
      <dgm:prSet/>
      <dgm:spPr/>
      <dgm:t>
        <a:bodyPr/>
        <a:lstStyle/>
        <a:p>
          <a:endParaRPr lang="en-US"/>
        </a:p>
      </dgm:t>
    </dgm:pt>
    <dgm:pt modelId="{2D373D9F-C81F-4818-9D52-884D9F6BE1EF}">
      <dgm:prSet/>
      <dgm:spPr/>
      <dgm:t>
        <a:bodyPr/>
        <a:lstStyle/>
        <a:p>
          <a:r>
            <a:rPr lang="sr-Cyrl-RS"/>
            <a:t>Подршка за </a:t>
          </a:r>
          <a:r>
            <a:rPr lang="en-US"/>
            <a:t>Java</a:t>
          </a:r>
          <a:r>
            <a:rPr lang="sr-Cyrl-RS"/>
            <a:t> и</a:t>
          </a:r>
          <a:r>
            <a:rPr lang="en-US"/>
            <a:t> Python (Jython)</a:t>
          </a:r>
          <a:r>
            <a:rPr lang="sr-Cyrl-RS"/>
            <a:t> модуле</a:t>
          </a:r>
          <a:endParaRPr lang="en-US"/>
        </a:p>
      </dgm:t>
    </dgm:pt>
    <dgm:pt modelId="{088AE167-A558-4F54-B7B6-4BB53444B3DD}" type="parTrans" cxnId="{D312885F-0434-4A39-98F7-F7D5EC9F363C}">
      <dgm:prSet/>
      <dgm:spPr/>
      <dgm:t>
        <a:bodyPr/>
        <a:lstStyle/>
        <a:p>
          <a:endParaRPr lang="en-US"/>
        </a:p>
      </dgm:t>
    </dgm:pt>
    <dgm:pt modelId="{AE4470F2-B884-451B-A08B-3D46DA9D4BF2}" type="sibTrans" cxnId="{D312885F-0434-4A39-98F7-F7D5EC9F363C}">
      <dgm:prSet/>
      <dgm:spPr/>
      <dgm:t>
        <a:bodyPr/>
        <a:lstStyle/>
        <a:p>
          <a:endParaRPr lang="en-US"/>
        </a:p>
      </dgm:t>
    </dgm:pt>
    <dgm:pt modelId="{E3F75912-2B9E-4CEC-8C9B-29C0E3FCAD55}">
      <dgm:prSet/>
      <dgm:spPr/>
      <dgm:t>
        <a:bodyPr/>
        <a:lstStyle/>
        <a:p>
          <a:r>
            <a:rPr lang="en-US"/>
            <a:t>Python </a:t>
          </a:r>
          <a:r>
            <a:rPr lang="sr-Cyrl-RS"/>
            <a:t>модул предности – лакше писати, бржи развој, флексибилност</a:t>
          </a:r>
          <a:endParaRPr lang="en-US"/>
        </a:p>
      </dgm:t>
    </dgm:pt>
    <dgm:pt modelId="{400AB0FE-A2C9-4EA9-845E-B61BEB43AC04}" type="parTrans" cxnId="{E28FBF8E-A561-4F1F-9EFC-29DEB8EC29D1}">
      <dgm:prSet/>
      <dgm:spPr/>
      <dgm:t>
        <a:bodyPr/>
        <a:lstStyle/>
        <a:p>
          <a:endParaRPr lang="en-US"/>
        </a:p>
      </dgm:t>
    </dgm:pt>
    <dgm:pt modelId="{2D7D4D4D-5EB4-42E2-B3EF-1C5B54D43063}" type="sibTrans" cxnId="{E28FBF8E-A561-4F1F-9EFC-29DEB8EC29D1}">
      <dgm:prSet/>
      <dgm:spPr/>
      <dgm:t>
        <a:bodyPr/>
        <a:lstStyle/>
        <a:p>
          <a:endParaRPr lang="en-US"/>
        </a:p>
      </dgm:t>
    </dgm:pt>
    <dgm:pt modelId="{355B2690-433C-4EE6-AF65-2940FADF3071}">
      <dgm:prSet/>
      <dgm:spPr/>
      <dgm:t>
        <a:bodyPr/>
        <a:lstStyle/>
        <a:p>
          <a:r>
            <a:rPr lang="sr-Cyrl-RS"/>
            <a:t>Мане </a:t>
          </a:r>
          <a:r>
            <a:rPr lang="en-US"/>
            <a:t>Python </a:t>
          </a:r>
          <a:r>
            <a:rPr lang="sr-Cyrl-RS"/>
            <a:t>модула – спорије ради него </a:t>
          </a:r>
          <a:r>
            <a:rPr lang="en-US"/>
            <a:t>Java</a:t>
          </a:r>
          <a:r>
            <a:rPr lang="sr-Cyrl-RS"/>
            <a:t> модул, ограничене библиотеке (2.7.18) </a:t>
          </a:r>
          <a:endParaRPr lang="en-US"/>
        </a:p>
      </dgm:t>
    </dgm:pt>
    <dgm:pt modelId="{AB908AE0-0108-46FC-9677-DCF10A42BE1C}" type="parTrans" cxnId="{17E5B1A4-264A-4766-A968-BA7F0FFC14E5}">
      <dgm:prSet/>
      <dgm:spPr/>
      <dgm:t>
        <a:bodyPr/>
        <a:lstStyle/>
        <a:p>
          <a:endParaRPr lang="en-US"/>
        </a:p>
      </dgm:t>
    </dgm:pt>
    <dgm:pt modelId="{9212F0AF-84BA-4C23-9D1B-944F4E3AAE74}" type="sibTrans" cxnId="{17E5B1A4-264A-4766-A968-BA7F0FFC14E5}">
      <dgm:prSet/>
      <dgm:spPr/>
      <dgm:t>
        <a:bodyPr/>
        <a:lstStyle/>
        <a:p>
          <a:endParaRPr lang="en-US"/>
        </a:p>
      </dgm:t>
    </dgm:pt>
    <dgm:pt modelId="{CAF0CFFF-7AA0-4FC0-89AF-6137319B2843}">
      <dgm:prSet/>
      <dgm:spPr/>
      <dgm:t>
        <a:bodyPr/>
        <a:lstStyle/>
        <a:p>
          <a:r>
            <a:rPr lang="sr-Cyrl-RS"/>
            <a:t>Слични алати</a:t>
          </a:r>
          <a:endParaRPr lang="en-US"/>
        </a:p>
      </dgm:t>
    </dgm:pt>
    <dgm:pt modelId="{4D6E1C12-D14C-4802-BDC0-A60BE4D04F78}" type="parTrans" cxnId="{223F44E2-06B6-460B-A753-4C2F72565131}">
      <dgm:prSet/>
      <dgm:spPr/>
      <dgm:t>
        <a:bodyPr/>
        <a:lstStyle/>
        <a:p>
          <a:endParaRPr lang="en-US"/>
        </a:p>
      </dgm:t>
    </dgm:pt>
    <dgm:pt modelId="{CE6964F6-BB0D-4C52-9F17-06587C5D4169}" type="sibTrans" cxnId="{223F44E2-06B6-460B-A753-4C2F72565131}">
      <dgm:prSet/>
      <dgm:spPr/>
      <dgm:t>
        <a:bodyPr/>
        <a:lstStyle/>
        <a:p>
          <a:endParaRPr lang="en-US"/>
        </a:p>
      </dgm:t>
    </dgm:pt>
    <dgm:pt modelId="{1DBFEF7C-6C07-4DD5-99A2-5146CACEDCEC}">
      <dgm:prSet/>
      <dgm:spPr/>
      <dgm:t>
        <a:bodyPr/>
        <a:lstStyle/>
        <a:p>
          <a:r>
            <a:rPr lang="en-US"/>
            <a:t>EnCase – </a:t>
          </a:r>
          <a:r>
            <a:rPr lang="sr-Cyrl-RS"/>
            <a:t>комерцијални алат, поуздан у судским процесима. Мана: веома скуп</a:t>
          </a:r>
          <a:endParaRPr lang="en-US"/>
        </a:p>
      </dgm:t>
    </dgm:pt>
    <dgm:pt modelId="{76BE101B-E05F-49F3-8815-61DD1E2C574B}" type="parTrans" cxnId="{CA398803-44F8-4C73-9021-EF6E9D4B8E3E}">
      <dgm:prSet/>
      <dgm:spPr/>
      <dgm:t>
        <a:bodyPr/>
        <a:lstStyle/>
        <a:p>
          <a:endParaRPr lang="en-US"/>
        </a:p>
      </dgm:t>
    </dgm:pt>
    <dgm:pt modelId="{CCACC21B-8D27-4584-B2C7-0FA07F7BC4A6}" type="sibTrans" cxnId="{CA398803-44F8-4C73-9021-EF6E9D4B8E3E}">
      <dgm:prSet/>
      <dgm:spPr/>
      <dgm:t>
        <a:bodyPr/>
        <a:lstStyle/>
        <a:p>
          <a:endParaRPr lang="en-US"/>
        </a:p>
      </dgm:t>
    </dgm:pt>
    <dgm:pt modelId="{DA9D6503-C1D8-437C-8C82-79F151884FA0}">
      <dgm:prSet/>
      <dgm:spPr/>
      <dgm:t>
        <a:bodyPr/>
        <a:lstStyle/>
        <a:p>
          <a:r>
            <a:rPr lang="en-US" dirty="0"/>
            <a:t>FTK (Forensic Toolkit) –</a:t>
          </a:r>
          <a:r>
            <a:rPr lang="sr-Cyrl-RS" dirty="0"/>
            <a:t> познат по брзом индексирању и „</a:t>
          </a:r>
          <a:r>
            <a:rPr lang="en-US" dirty="0"/>
            <a:t>user-friendly</a:t>
          </a:r>
          <a:r>
            <a:rPr lang="sr-Cyrl-RS" dirty="0"/>
            <a:t>“ корисничком интерфејсу. Мана: висока цена лиценце и потребан јак хардвер</a:t>
          </a:r>
          <a:endParaRPr lang="en-US" dirty="0"/>
        </a:p>
      </dgm:t>
    </dgm:pt>
    <dgm:pt modelId="{94A5A82E-3FEE-40E9-8DAA-11C8BAFD02F3}" type="parTrans" cxnId="{062C2C62-B245-4EC2-83CE-8ADE994BDAEB}">
      <dgm:prSet/>
      <dgm:spPr/>
      <dgm:t>
        <a:bodyPr/>
        <a:lstStyle/>
        <a:p>
          <a:endParaRPr lang="en-US"/>
        </a:p>
      </dgm:t>
    </dgm:pt>
    <dgm:pt modelId="{C4EBE5DE-92CF-4336-A2B7-0A227DFB0161}" type="sibTrans" cxnId="{062C2C62-B245-4EC2-83CE-8ADE994BDAEB}">
      <dgm:prSet/>
      <dgm:spPr/>
      <dgm:t>
        <a:bodyPr/>
        <a:lstStyle/>
        <a:p>
          <a:endParaRPr lang="en-US"/>
        </a:p>
      </dgm:t>
    </dgm:pt>
    <dgm:pt modelId="{D4531D1E-3342-4047-A39A-10AD4721F65E}" type="pres">
      <dgm:prSet presAssocID="{4429AFB0-6AAF-4C9F-88D0-D88F8B6F3662}" presName="linear" presStyleCnt="0">
        <dgm:presLayoutVars>
          <dgm:animLvl val="lvl"/>
          <dgm:resizeHandles val="exact"/>
        </dgm:presLayoutVars>
      </dgm:prSet>
      <dgm:spPr/>
    </dgm:pt>
    <dgm:pt modelId="{D514DB2C-D647-43DD-AD52-390B9250706A}" type="pres">
      <dgm:prSet presAssocID="{581C5CE1-19E7-4B73-8575-CB740C15699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5959BBC-C052-43D7-99B2-CD72899BCB77}" type="pres">
      <dgm:prSet presAssocID="{581C5CE1-19E7-4B73-8575-CB740C156997}" presName="childText" presStyleLbl="revTx" presStyleIdx="0" presStyleCnt="2">
        <dgm:presLayoutVars>
          <dgm:bulletEnabled val="1"/>
        </dgm:presLayoutVars>
      </dgm:prSet>
      <dgm:spPr/>
    </dgm:pt>
    <dgm:pt modelId="{8BEC124A-12F2-44F4-83EB-1331ECD51D7E}" type="pres">
      <dgm:prSet presAssocID="{CAF0CFFF-7AA0-4FC0-89AF-6137319B284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042049C-2C64-43E1-9102-BE611D104923}" type="pres">
      <dgm:prSet presAssocID="{CAF0CFFF-7AA0-4FC0-89AF-6137319B2843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A398803-44F8-4C73-9021-EF6E9D4B8E3E}" srcId="{CAF0CFFF-7AA0-4FC0-89AF-6137319B2843}" destId="{1DBFEF7C-6C07-4DD5-99A2-5146CACEDCEC}" srcOrd="0" destOrd="0" parTransId="{76BE101B-E05F-49F3-8815-61DD1E2C574B}" sibTransId="{CCACC21B-8D27-4584-B2C7-0FA07F7BC4A6}"/>
    <dgm:cxn modelId="{1177260F-714F-4B98-8B5D-51B641EDD33F}" type="presOf" srcId="{355B2690-433C-4EE6-AF65-2940FADF3071}" destId="{05959BBC-C052-43D7-99B2-CD72899BCB77}" srcOrd="0" destOrd="2" presId="urn:microsoft.com/office/officeart/2005/8/layout/vList2"/>
    <dgm:cxn modelId="{F3384510-9B81-4EF3-8793-9962C958DF33}" type="presOf" srcId="{1DBFEF7C-6C07-4DD5-99A2-5146CACEDCEC}" destId="{6042049C-2C64-43E1-9102-BE611D104923}" srcOrd="0" destOrd="0" presId="urn:microsoft.com/office/officeart/2005/8/layout/vList2"/>
    <dgm:cxn modelId="{E0DB9E2A-9CC2-4833-9290-0C73329459B6}" type="presOf" srcId="{581C5CE1-19E7-4B73-8575-CB740C156997}" destId="{D514DB2C-D647-43DD-AD52-390B9250706A}" srcOrd="0" destOrd="0" presId="urn:microsoft.com/office/officeart/2005/8/layout/vList2"/>
    <dgm:cxn modelId="{42C0A33C-6E17-493F-9E24-43A619D92EAE}" type="presOf" srcId="{4429AFB0-6AAF-4C9F-88D0-D88F8B6F3662}" destId="{D4531D1E-3342-4047-A39A-10AD4721F65E}" srcOrd="0" destOrd="0" presId="urn:microsoft.com/office/officeart/2005/8/layout/vList2"/>
    <dgm:cxn modelId="{D312885F-0434-4A39-98F7-F7D5EC9F363C}" srcId="{581C5CE1-19E7-4B73-8575-CB740C156997}" destId="{2D373D9F-C81F-4818-9D52-884D9F6BE1EF}" srcOrd="0" destOrd="0" parTransId="{088AE167-A558-4F54-B7B6-4BB53444B3DD}" sibTransId="{AE4470F2-B884-451B-A08B-3D46DA9D4BF2}"/>
    <dgm:cxn modelId="{062C2C62-B245-4EC2-83CE-8ADE994BDAEB}" srcId="{CAF0CFFF-7AA0-4FC0-89AF-6137319B2843}" destId="{DA9D6503-C1D8-437C-8C82-79F151884FA0}" srcOrd="1" destOrd="0" parTransId="{94A5A82E-3FEE-40E9-8DAA-11C8BAFD02F3}" sibTransId="{C4EBE5DE-92CF-4336-A2B7-0A227DFB0161}"/>
    <dgm:cxn modelId="{3967E181-4B32-465F-9EED-866E74ACB6E1}" type="presOf" srcId="{2D373D9F-C81F-4818-9D52-884D9F6BE1EF}" destId="{05959BBC-C052-43D7-99B2-CD72899BCB77}" srcOrd="0" destOrd="0" presId="urn:microsoft.com/office/officeart/2005/8/layout/vList2"/>
    <dgm:cxn modelId="{E28FBF8E-A561-4F1F-9EFC-29DEB8EC29D1}" srcId="{581C5CE1-19E7-4B73-8575-CB740C156997}" destId="{E3F75912-2B9E-4CEC-8C9B-29C0E3FCAD55}" srcOrd="1" destOrd="0" parTransId="{400AB0FE-A2C9-4EA9-845E-B61BEB43AC04}" sibTransId="{2D7D4D4D-5EB4-42E2-B3EF-1C5B54D43063}"/>
    <dgm:cxn modelId="{17E5B1A4-264A-4766-A968-BA7F0FFC14E5}" srcId="{581C5CE1-19E7-4B73-8575-CB740C156997}" destId="{355B2690-433C-4EE6-AF65-2940FADF3071}" srcOrd="2" destOrd="0" parTransId="{AB908AE0-0108-46FC-9677-DCF10A42BE1C}" sibTransId="{9212F0AF-84BA-4C23-9D1B-944F4E3AAE74}"/>
    <dgm:cxn modelId="{34B7E3B1-EE9C-4F6B-BED0-5BD53BB52140}" type="presOf" srcId="{DA9D6503-C1D8-437C-8C82-79F151884FA0}" destId="{6042049C-2C64-43E1-9102-BE611D104923}" srcOrd="0" destOrd="1" presId="urn:microsoft.com/office/officeart/2005/8/layout/vList2"/>
    <dgm:cxn modelId="{CE6F3BD4-977F-423E-A057-C45E158AD7C2}" type="presOf" srcId="{E3F75912-2B9E-4CEC-8C9B-29C0E3FCAD55}" destId="{05959BBC-C052-43D7-99B2-CD72899BCB77}" srcOrd="0" destOrd="1" presId="urn:microsoft.com/office/officeart/2005/8/layout/vList2"/>
    <dgm:cxn modelId="{223F44E2-06B6-460B-A753-4C2F72565131}" srcId="{4429AFB0-6AAF-4C9F-88D0-D88F8B6F3662}" destId="{CAF0CFFF-7AA0-4FC0-89AF-6137319B2843}" srcOrd="1" destOrd="0" parTransId="{4D6E1C12-D14C-4802-BDC0-A60BE4D04F78}" sibTransId="{CE6964F6-BB0D-4C52-9F17-06587C5D4169}"/>
    <dgm:cxn modelId="{8EC3A6E5-E02B-45B8-A362-EFAF7BE2FD7A}" srcId="{4429AFB0-6AAF-4C9F-88D0-D88F8B6F3662}" destId="{581C5CE1-19E7-4B73-8575-CB740C156997}" srcOrd="0" destOrd="0" parTransId="{E8636C68-D2A1-435E-99F0-8CD48879230D}" sibTransId="{12ED23E7-DF45-41F3-B774-CEB4F7B27835}"/>
    <dgm:cxn modelId="{9A039AFB-AA5D-4423-9D5C-5E29044565A3}" type="presOf" srcId="{CAF0CFFF-7AA0-4FC0-89AF-6137319B2843}" destId="{8BEC124A-12F2-44F4-83EB-1331ECD51D7E}" srcOrd="0" destOrd="0" presId="urn:microsoft.com/office/officeart/2005/8/layout/vList2"/>
    <dgm:cxn modelId="{860090DF-72C9-4D40-B05C-CF6888BCE2C5}" type="presParOf" srcId="{D4531D1E-3342-4047-A39A-10AD4721F65E}" destId="{D514DB2C-D647-43DD-AD52-390B9250706A}" srcOrd="0" destOrd="0" presId="urn:microsoft.com/office/officeart/2005/8/layout/vList2"/>
    <dgm:cxn modelId="{1F9366C8-63A3-418B-AC8F-AED3C1615EA7}" type="presParOf" srcId="{D4531D1E-3342-4047-A39A-10AD4721F65E}" destId="{05959BBC-C052-43D7-99B2-CD72899BCB77}" srcOrd="1" destOrd="0" presId="urn:microsoft.com/office/officeart/2005/8/layout/vList2"/>
    <dgm:cxn modelId="{14AC1C00-52A0-41F4-91C0-FFCD05E67938}" type="presParOf" srcId="{D4531D1E-3342-4047-A39A-10AD4721F65E}" destId="{8BEC124A-12F2-44F4-83EB-1331ECD51D7E}" srcOrd="2" destOrd="0" presId="urn:microsoft.com/office/officeart/2005/8/layout/vList2"/>
    <dgm:cxn modelId="{BA786474-42EA-403F-8958-3EC787E8EA15}" type="presParOf" srcId="{D4531D1E-3342-4047-A39A-10AD4721F65E}" destId="{6042049C-2C64-43E1-9102-BE611D10492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4611FB0-F2D8-4E4E-A3AD-26AD01773755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48D4BB-A593-43FE-85C6-2B5CB5ED004D}">
      <dgm:prSet/>
      <dgm:spPr/>
      <dgm:t>
        <a:bodyPr/>
        <a:lstStyle/>
        <a:p>
          <a:r>
            <a:rPr lang="sr-Cyrl-RS" dirty="0"/>
            <a:t>Четири фазе:</a:t>
          </a:r>
          <a:endParaRPr lang="en-US" dirty="0"/>
        </a:p>
      </dgm:t>
    </dgm:pt>
    <dgm:pt modelId="{54DC85FB-A7D5-4244-9956-31B340F90BC2}" type="parTrans" cxnId="{71F685A6-D227-448F-9005-BAC0BFC76FE9}">
      <dgm:prSet/>
      <dgm:spPr/>
      <dgm:t>
        <a:bodyPr/>
        <a:lstStyle/>
        <a:p>
          <a:endParaRPr lang="en-US"/>
        </a:p>
      </dgm:t>
    </dgm:pt>
    <dgm:pt modelId="{D0F52E42-345F-494A-A5C7-65384F0F4274}" type="sibTrans" cxnId="{71F685A6-D227-448F-9005-BAC0BFC76FE9}">
      <dgm:prSet/>
      <dgm:spPr/>
      <dgm:t>
        <a:bodyPr/>
        <a:lstStyle/>
        <a:p>
          <a:endParaRPr lang="en-US"/>
        </a:p>
      </dgm:t>
    </dgm:pt>
    <dgm:pt modelId="{9A32CB39-6538-4ACA-A138-756960343673}">
      <dgm:prSet/>
      <dgm:spPr/>
      <dgm:t>
        <a:bodyPr/>
        <a:lstStyle/>
        <a:p>
          <a:r>
            <a:rPr lang="sr-Cyrl-RS" dirty="0"/>
            <a:t>Претпроцесирање - </a:t>
          </a:r>
          <a:r>
            <a:rPr lang="ru-RU" dirty="0"/>
            <a:t>припрема слике тако да она буде погодна за даље анализе</a:t>
          </a:r>
          <a:endParaRPr lang="en-US" dirty="0"/>
        </a:p>
      </dgm:t>
    </dgm:pt>
    <dgm:pt modelId="{B38636FF-3379-4786-95F7-19190EDBCA47}" type="parTrans" cxnId="{1F65ABAC-03AD-40EA-A4B1-7766BB30F733}">
      <dgm:prSet/>
      <dgm:spPr/>
      <dgm:t>
        <a:bodyPr/>
        <a:lstStyle/>
        <a:p>
          <a:endParaRPr lang="en-US"/>
        </a:p>
      </dgm:t>
    </dgm:pt>
    <dgm:pt modelId="{A1A28EEA-D9B9-449F-A55A-66A9CAFBF704}" type="sibTrans" cxnId="{1F65ABAC-03AD-40EA-A4B1-7766BB30F733}">
      <dgm:prSet/>
      <dgm:spPr/>
      <dgm:t>
        <a:bodyPr/>
        <a:lstStyle/>
        <a:p>
          <a:endParaRPr lang="en-US"/>
        </a:p>
      </dgm:t>
    </dgm:pt>
    <dgm:pt modelId="{A61EBF02-DA4B-4D14-ADE8-0B8A3BEF0ECE}">
      <dgm:prSet/>
      <dgm:spPr/>
      <dgm:t>
        <a:bodyPr/>
        <a:lstStyle/>
        <a:p>
          <a:r>
            <a:rPr lang="sr-Cyrl-RS" dirty="0"/>
            <a:t>Сегментација - </a:t>
          </a:r>
          <a:r>
            <a:rPr lang="ru-RU" dirty="0"/>
            <a:t>раздвајање текста на мање целине, редове, речи и појединачне знакове. Представља најизазовнију фазу.</a:t>
          </a:r>
          <a:endParaRPr lang="en-US" dirty="0"/>
        </a:p>
      </dgm:t>
    </dgm:pt>
    <dgm:pt modelId="{24B748FB-9D4B-4502-804C-616CD23EA073}" type="parTrans" cxnId="{0BF7B633-D275-4FF6-B8FA-1BACEA3EB810}">
      <dgm:prSet/>
      <dgm:spPr/>
      <dgm:t>
        <a:bodyPr/>
        <a:lstStyle/>
        <a:p>
          <a:endParaRPr lang="en-US"/>
        </a:p>
      </dgm:t>
    </dgm:pt>
    <dgm:pt modelId="{2788190A-E48B-466F-88A2-C44BC5E7E09C}" type="sibTrans" cxnId="{0BF7B633-D275-4FF6-B8FA-1BACEA3EB810}">
      <dgm:prSet/>
      <dgm:spPr/>
      <dgm:t>
        <a:bodyPr/>
        <a:lstStyle/>
        <a:p>
          <a:endParaRPr lang="en-US"/>
        </a:p>
      </dgm:t>
    </dgm:pt>
    <dgm:pt modelId="{D3531355-E896-4CAF-9B52-941DE1D42338}">
      <dgm:prSet/>
      <dgm:spPr/>
      <dgm:t>
        <a:bodyPr/>
        <a:lstStyle/>
        <a:p>
          <a:r>
            <a:rPr lang="sr-Cyrl-RS" dirty="0"/>
            <a:t>Препознавање – шаблоснко, статички модели, неуронске мреже</a:t>
          </a:r>
          <a:endParaRPr lang="en-US" dirty="0"/>
        </a:p>
      </dgm:t>
    </dgm:pt>
    <dgm:pt modelId="{307121FB-1569-4DE4-9932-7301BDC29CA0}" type="parTrans" cxnId="{F6E720A0-EBC1-4BF0-AFFC-56B46EC36C8C}">
      <dgm:prSet/>
      <dgm:spPr/>
      <dgm:t>
        <a:bodyPr/>
        <a:lstStyle/>
        <a:p>
          <a:endParaRPr lang="en-US"/>
        </a:p>
      </dgm:t>
    </dgm:pt>
    <dgm:pt modelId="{C917EF06-E48B-47C4-9DF7-9FD2E8ADD049}" type="sibTrans" cxnId="{F6E720A0-EBC1-4BF0-AFFC-56B46EC36C8C}">
      <dgm:prSet/>
      <dgm:spPr/>
      <dgm:t>
        <a:bodyPr/>
        <a:lstStyle/>
        <a:p>
          <a:endParaRPr lang="en-US"/>
        </a:p>
      </dgm:t>
    </dgm:pt>
    <dgm:pt modelId="{6F9188C8-DC76-4752-B31D-F0EF6790D2DE}">
      <dgm:prSet/>
      <dgm:spPr/>
      <dgm:t>
        <a:bodyPr/>
        <a:lstStyle/>
        <a:p>
          <a:r>
            <a:rPr lang="sr-Cyrl-RS" dirty="0"/>
            <a:t>Постпроцесирање – исправљање грешака на основу познатих речи из речника</a:t>
          </a:r>
          <a:endParaRPr lang="en-US" dirty="0"/>
        </a:p>
      </dgm:t>
    </dgm:pt>
    <dgm:pt modelId="{0D8BA039-0061-4A19-9DA1-B419188D2C4E}" type="parTrans" cxnId="{3D408D33-798E-4425-8029-AE1A924930BE}">
      <dgm:prSet/>
      <dgm:spPr/>
      <dgm:t>
        <a:bodyPr/>
        <a:lstStyle/>
        <a:p>
          <a:endParaRPr lang="en-US"/>
        </a:p>
      </dgm:t>
    </dgm:pt>
    <dgm:pt modelId="{FE091268-9C8F-40BB-8EE0-0B257BF2FB78}" type="sibTrans" cxnId="{3D408D33-798E-4425-8029-AE1A924930BE}">
      <dgm:prSet/>
      <dgm:spPr/>
      <dgm:t>
        <a:bodyPr/>
        <a:lstStyle/>
        <a:p>
          <a:endParaRPr lang="en-US"/>
        </a:p>
      </dgm:t>
    </dgm:pt>
    <dgm:pt modelId="{E5C41492-6286-41E8-B7DC-59CDFA8EE53D}" type="pres">
      <dgm:prSet presAssocID="{74611FB0-F2D8-4E4E-A3AD-26AD0177375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1A8EB53-CE81-482A-9533-36768C8B4939}" type="pres">
      <dgm:prSet presAssocID="{7248D4BB-A593-43FE-85C6-2B5CB5ED004D}" presName="root1" presStyleCnt="0"/>
      <dgm:spPr/>
    </dgm:pt>
    <dgm:pt modelId="{E058CAA8-59E5-41DC-9A53-C4AABC62AC6D}" type="pres">
      <dgm:prSet presAssocID="{7248D4BB-A593-43FE-85C6-2B5CB5ED004D}" presName="LevelOneTextNode" presStyleLbl="node0" presStyleIdx="0" presStyleCnt="1" custLinFactNeighborX="-18290" custLinFactNeighborY="13202">
        <dgm:presLayoutVars>
          <dgm:chPref val="3"/>
        </dgm:presLayoutVars>
      </dgm:prSet>
      <dgm:spPr/>
    </dgm:pt>
    <dgm:pt modelId="{ADBE8592-5DDF-4B82-AD01-CE0CB6A2204B}" type="pres">
      <dgm:prSet presAssocID="{7248D4BB-A593-43FE-85C6-2B5CB5ED004D}" presName="level2hierChild" presStyleCnt="0"/>
      <dgm:spPr/>
    </dgm:pt>
    <dgm:pt modelId="{D1A73A64-0AF8-4650-BA52-CDAEBE085775}" type="pres">
      <dgm:prSet presAssocID="{B38636FF-3379-4786-95F7-19190EDBCA47}" presName="conn2-1" presStyleLbl="parChTrans1D2" presStyleIdx="0" presStyleCnt="4"/>
      <dgm:spPr/>
    </dgm:pt>
    <dgm:pt modelId="{F56FE130-3437-4AB4-BB8B-E9D47FC6710A}" type="pres">
      <dgm:prSet presAssocID="{B38636FF-3379-4786-95F7-19190EDBCA47}" presName="connTx" presStyleLbl="parChTrans1D2" presStyleIdx="0" presStyleCnt="4"/>
      <dgm:spPr/>
    </dgm:pt>
    <dgm:pt modelId="{771AEA7C-2D43-455E-9174-72A675606495}" type="pres">
      <dgm:prSet presAssocID="{9A32CB39-6538-4ACA-A138-756960343673}" presName="root2" presStyleCnt="0"/>
      <dgm:spPr/>
    </dgm:pt>
    <dgm:pt modelId="{2AB9F406-171A-42B6-AA99-7F740D36C191}" type="pres">
      <dgm:prSet presAssocID="{9A32CB39-6538-4ACA-A138-756960343673}" presName="LevelTwoTextNode" presStyleLbl="node2" presStyleIdx="0" presStyleCnt="4" custScaleX="264159" custScaleY="78389" custLinFactNeighborX="3890" custLinFactNeighborY="10399">
        <dgm:presLayoutVars>
          <dgm:chPref val="3"/>
        </dgm:presLayoutVars>
      </dgm:prSet>
      <dgm:spPr/>
    </dgm:pt>
    <dgm:pt modelId="{9F50AE48-323E-4D9E-A96E-0F35287D58A3}" type="pres">
      <dgm:prSet presAssocID="{9A32CB39-6538-4ACA-A138-756960343673}" presName="level3hierChild" presStyleCnt="0"/>
      <dgm:spPr/>
    </dgm:pt>
    <dgm:pt modelId="{AAED68C7-426F-4BA2-B8DC-BFAB2E02815A}" type="pres">
      <dgm:prSet presAssocID="{24B748FB-9D4B-4502-804C-616CD23EA073}" presName="conn2-1" presStyleLbl="parChTrans1D2" presStyleIdx="1" presStyleCnt="4"/>
      <dgm:spPr/>
    </dgm:pt>
    <dgm:pt modelId="{9F663CE7-E7ED-460B-A6E2-33B892CE3413}" type="pres">
      <dgm:prSet presAssocID="{24B748FB-9D4B-4502-804C-616CD23EA073}" presName="connTx" presStyleLbl="parChTrans1D2" presStyleIdx="1" presStyleCnt="4"/>
      <dgm:spPr/>
    </dgm:pt>
    <dgm:pt modelId="{6E839258-18E8-4292-B01E-5DFD83B39895}" type="pres">
      <dgm:prSet presAssocID="{A61EBF02-DA4B-4D14-ADE8-0B8A3BEF0ECE}" presName="root2" presStyleCnt="0"/>
      <dgm:spPr/>
    </dgm:pt>
    <dgm:pt modelId="{75405DDD-E081-465F-8E20-6C692CF3B775}" type="pres">
      <dgm:prSet presAssocID="{A61EBF02-DA4B-4D14-ADE8-0B8A3BEF0ECE}" presName="LevelTwoTextNode" presStyleLbl="node2" presStyleIdx="1" presStyleCnt="4" custScaleX="264159" custScaleY="73641" custLinFactNeighborX="3825" custLinFactNeighborY="4580">
        <dgm:presLayoutVars>
          <dgm:chPref val="3"/>
        </dgm:presLayoutVars>
      </dgm:prSet>
      <dgm:spPr/>
    </dgm:pt>
    <dgm:pt modelId="{515A4739-1E3B-4751-AD38-5FBB6D93230F}" type="pres">
      <dgm:prSet presAssocID="{A61EBF02-DA4B-4D14-ADE8-0B8A3BEF0ECE}" presName="level3hierChild" presStyleCnt="0"/>
      <dgm:spPr/>
    </dgm:pt>
    <dgm:pt modelId="{CDBBF40F-7C4A-4BF2-847F-ADADB346382F}" type="pres">
      <dgm:prSet presAssocID="{307121FB-1569-4DE4-9932-7301BDC29CA0}" presName="conn2-1" presStyleLbl="parChTrans1D2" presStyleIdx="2" presStyleCnt="4"/>
      <dgm:spPr/>
    </dgm:pt>
    <dgm:pt modelId="{F55F1C8A-3085-4EE0-83AB-18018CE315ED}" type="pres">
      <dgm:prSet presAssocID="{307121FB-1569-4DE4-9932-7301BDC29CA0}" presName="connTx" presStyleLbl="parChTrans1D2" presStyleIdx="2" presStyleCnt="4"/>
      <dgm:spPr/>
    </dgm:pt>
    <dgm:pt modelId="{3ED15700-75D1-4942-A19D-E0800369E75C}" type="pres">
      <dgm:prSet presAssocID="{D3531355-E896-4CAF-9B52-941DE1D42338}" presName="root2" presStyleCnt="0"/>
      <dgm:spPr/>
    </dgm:pt>
    <dgm:pt modelId="{DB90DEB6-A935-41CD-BD1D-2793B3E9BBDC}" type="pres">
      <dgm:prSet presAssocID="{D3531355-E896-4CAF-9B52-941DE1D42338}" presName="LevelTwoTextNode" presStyleLbl="node2" presStyleIdx="2" presStyleCnt="4" custScaleX="264159" custScaleY="79332" custLinFactNeighborX="4597" custLinFactNeighborY="2495">
        <dgm:presLayoutVars>
          <dgm:chPref val="3"/>
        </dgm:presLayoutVars>
      </dgm:prSet>
      <dgm:spPr/>
    </dgm:pt>
    <dgm:pt modelId="{0916B44C-FE12-4038-BCED-EC057F93F85E}" type="pres">
      <dgm:prSet presAssocID="{D3531355-E896-4CAF-9B52-941DE1D42338}" presName="level3hierChild" presStyleCnt="0"/>
      <dgm:spPr/>
    </dgm:pt>
    <dgm:pt modelId="{7C74895F-E9C5-48E3-9F93-5F8DC8F26CFF}" type="pres">
      <dgm:prSet presAssocID="{0D8BA039-0061-4A19-9DA1-B419188D2C4E}" presName="conn2-1" presStyleLbl="parChTrans1D2" presStyleIdx="3" presStyleCnt="4"/>
      <dgm:spPr/>
    </dgm:pt>
    <dgm:pt modelId="{99FE901F-2451-413D-8738-EE37BA965406}" type="pres">
      <dgm:prSet presAssocID="{0D8BA039-0061-4A19-9DA1-B419188D2C4E}" presName="connTx" presStyleLbl="parChTrans1D2" presStyleIdx="3" presStyleCnt="4"/>
      <dgm:spPr/>
    </dgm:pt>
    <dgm:pt modelId="{A49A9B20-4D19-4708-B5E8-CF362620D9B7}" type="pres">
      <dgm:prSet presAssocID="{6F9188C8-DC76-4752-B31D-F0EF6790D2DE}" presName="root2" presStyleCnt="0"/>
      <dgm:spPr/>
    </dgm:pt>
    <dgm:pt modelId="{80E30434-1BF9-4091-BD40-54B56337BC24}" type="pres">
      <dgm:prSet presAssocID="{6F9188C8-DC76-4752-B31D-F0EF6790D2DE}" presName="LevelTwoTextNode" presStyleLbl="node2" presStyleIdx="3" presStyleCnt="4" custScaleX="264159" custScaleY="77433" custLinFactNeighborX="4353" custLinFactNeighborY="109">
        <dgm:presLayoutVars>
          <dgm:chPref val="3"/>
        </dgm:presLayoutVars>
      </dgm:prSet>
      <dgm:spPr/>
    </dgm:pt>
    <dgm:pt modelId="{AE7C95B1-E882-4F20-AB87-A95582791C7A}" type="pres">
      <dgm:prSet presAssocID="{6F9188C8-DC76-4752-B31D-F0EF6790D2DE}" presName="level3hierChild" presStyleCnt="0"/>
      <dgm:spPr/>
    </dgm:pt>
  </dgm:ptLst>
  <dgm:cxnLst>
    <dgm:cxn modelId="{173F0106-1BD5-4460-9B7A-7B48BCFB63E4}" type="presOf" srcId="{D3531355-E896-4CAF-9B52-941DE1D42338}" destId="{DB90DEB6-A935-41CD-BD1D-2793B3E9BBDC}" srcOrd="0" destOrd="0" presId="urn:microsoft.com/office/officeart/2005/8/layout/hierarchy2"/>
    <dgm:cxn modelId="{61F1E80E-A77B-4683-9071-86F90C07622D}" type="presOf" srcId="{6F9188C8-DC76-4752-B31D-F0EF6790D2DE}" destId="{80E30434-1BF9-4091-BD40-54B56337BC24}" srcOrd="0" destOrd="0" presId="urn:microsoft.com/office/officeart/2005/8/layout/hierarchy2"/>
    <dgm:cxn modelId="{3D408D33-798E-4425-8029-AE1A924930BE}" srcId="{7248D4BB-A593-43FE-85C6-2B5CB5ED004D}" destId="{6F9188C8-DC76-4752-B31D-F0EF6790D2DE}" srcOrd="3" destOrd="0" parTransId="{0D8BA039-0061-4A19-9DA1-B419188D2C4E}" sibTransId="{FE091268-9C8F-40BB-8EE0-0B257BF2FB78}"/>
    <dgm:cxn modelId="{0BF7B633-D275-4FF6-B8FA-1BACEA3EB810}" srcId="{7248D4BB-A593-43FE-85C6-2B5CB5ED004D}" destId="{A61EBF02-DA4B-4D14-ADE8-0B8A3BEF0ECE}" srcOrd="1" destOrd="0" parTransId="{24B748FB-9D4B-4502-804C-616CD23EA073}" sibTransId="{2788190A-E48B-466F-88A2-C44BC5E7E09C}"/>
    <dgm:cxn modelId="{81903339-222E-49C3-A306-E7A2308C7326}" type="presOf" srcId="{0D8BA039-0061-4A19-9DA1-B419188D2C4E}" destId="{7C74895F-E9C5-48E3-9F93-5F8DC8F26CFF}" srcOrd="0" destOrd="0" presId="urn:microsoft.com/office/officeart/2005/8/layout/hierarchy2"/>
    <dgm:cxn modelId="{3DF1BE5E-3205-4CAA-B627-BF4720FFDAD8}" type="presOf" srcId="{7248D4BB-A593-43FE-85C6-2B5CB5ED004D}" destId="{E058CAA8-59E5-41DC-9A53-C4AABC62AC6D}" srcOrd="0" destOrd="0" presId="urn:microsoft.com/office/officeart/2005/8/layout/hierarchy2"/>
    <dgm:cxn modelId="{886AB770-5A41-4E0B-9984-1158F9B8448D}" type="presOf" srcId="{0D8BA039-0061-4A19-9DA1-B419188D2C4E}" destId="{99FE901F-2451-413D-8738-EE37BA965406}" srcOrd="1" destOrd="0" presId="urn:microsoft.com/office/officeart/2005/8/layout/hierarchy2"/>
    <dgm:cxn modelId="{20524658-EBAD-4DFE-900C-C9C61E3E5BBE}" type="presOf" srcId="{307121FB-1569-4DE4-9932-7301BDC29CA0}" destId="{F55F1C8A-3085-4EE0-83AB-18018CE315ED}" srcOrd="1" destOrd="0" presId="urn:microsoft.com/office/officeart/2005/8/layout/hierarchy2"/>
    <dgm:cxn modelId="{CFE8E57A-9100-4B60-868E-20F29844AB86}" type="presOf" srcId="{24B748FB-9D4B-4502-804C-616CD23EA073}" destId="{9F663CE7-E7ED-460B-A6E2-33B892CE3413}" srcOrd="1" destOrd="0" presId="urn:microsoft.com/office/officeart/2005/8/layout/hierarchy2"/>
    <dgm:cxn modelId="{62C4A880-2FDA-408B-8A57-6D4AD8A77851}" type="presOf" srcId="{74611FB0-F2D8-4E4E-A3AD-26AD01773755}" destId="{E5C41492-6286-41E8-B7DC-59CDFA8EE53D}" srcOrd="0" destOrd="0" presId="urn:microsoft.com/office/officeart/2005/8/layout/hierarchy2"/>
    <dgm:cxn modelId="{56635B89-D0A7-4C2B-BEE1-3482C123E7E6}" type="presOf" srcId="{24B748FB-9D4B-4502-804C-616CD23EA073}" destId="{AAED68C7-426F-4BA2-B8DC-BFAB2E02815A}" srcOrd="0" destOrd="0" presId="urn:microsoft.com/office/officeart/2005/8/layout/hierarchy2"/>
    <dgm:cxn modelId="{F6E720A0-EBC1-4BF0-AFFC-56B46EC36C8C}" srcId="{7248D4BB-A593-43FE-85C6-2B5CB5ED004D}" destId="{D3531355-E896-4CAF-9B52-941DE1D42338}" srcOrd="2" destOrd="0" parTransId="{307121FB-1569-4DE4-9932-7301BDC29CA0}" sibTransId="{C917EF06-E48B-47C4-9DF7-9FD2E8ADD049}"/>
    <dgm:cxn modelId="{71F685A6-D227-448F-9005-BAC0BFC76FE9}" srcId="{74611FB0-F2D8-4E4E-A3AD-26AD01773755}" destId="{7248D4BB-A593-43FE-85C6-2B5CB5ED004D}" srcOrd="0" destOrd="0" parTransId="{54DC85FB-A7D5-4244-9956-31B340F90BC2}" sibTransId="{D0F52E42-345F-494A-A5C7-65384F0F4274}"/>
    <dgm:cxn modelId="{AC400AA9-9F68-4E7F-943D-EB68123BBF00}" type="presOf" srcId="{B38636FF-3379-4786-95F7-19190EDBCA47}" destId="{F56FE130-3437-4AB4-BB8B-E9D47FC6710A}" srcOrd="1" destOrd="0" presId="urn:microsoft.com/office/officeart/2005/8/layout/hierarchy2"/>
    <dgm:cxn modelId="{1F65ABAC-03AD-40EA-A4B1-7766BB30F733}" srcId="{7248D4BB-A593-43FE-85C6-2B5CB5ED004D}" destId="{9A32CB39-6538-4ACA-A138-756960343673}" srcOrd="0" destOrd="0" parTransId="{B38636FF-3379-4786-95F7-19190EDBCA47}" sibTransId="{A1A28EEA-D9B9-449F-A55A-66A9CAFBF704}"/>
    <dgm:cxn modelId="{97C957AE-184E-4994-BBC2-30ED232E5055}" type="presOf" srcId="{307121FB-1569-4DE4-9932-7301BDC29CA0}" destId="{CDBBF40F-7C4A-4BF2-847F-ADADB346382F}" srcOrd="0" destOrd="0" presId="urn:microsoft.com/office/officeart/2005/8/layout/hierarchy2"/>
    <dgm:cxn modelId="{1995FBC7-3AE9-4E93-87CD-8AFD70302EF6}" type="presOf" srcId="{B38636FF-3379-4786-95F7-19190EDBCA47}" destId="{D1A73A64-0AF8-4650-BA52-CDAEBE085775}" srcOrd="0" destOrd="0" presId="urn:microsoft.com/office/officeart/2005/8/layout/hierarchy2"/>
    <dgm:cxn modelId="{11D637F4-16AF-4CC3-BDEF-2158CBDB5CE6}" type="presOf" srcId="{A61EBF02-DA4B-4D14-ADE8-0B8A3BEF0ECE}" destId="{75405DDD-E081-465F-8E20-6C692CF3B775}" srcOrd="0" destOrd="0" presId="urn:microsoft.com/office/officeart/2005/8/layout/hierarchy2"/>
    <dgm:cxn modelId="{3837BAF8-2B5D-45FD-AFBA-F88B14975D60}" type="presOf" srcId="{9A32CB39-6538-4ACA-A138-756960343673}" destId="{2AB9F406-171A-42B6-AA99-7F740D36C191}" srcOrd="0" destOrd="0" presId="urn:microsoft.com/office/officeart/2005/8/layout/hierarchy2"/>
    <dgm:cxn modelId="{CC37D8E5-D72A-42E1-9A22-239B67B532B9}" type="presParOf" srcId="{E5C41492-6286-41E8-B7DC-59CDFA8EE53D}" destId="{61A8EB53-CE81-482A-9533-36768C8B4939}" srcOrd="0" destOrd="0" presId="urn:microsoft.com/office/officeart/2005/8/layout/hierarchy2"/>
    <dgm:cxn modelId="{6F1804C0-3261-418A-AA54-2869B630D3F9}" type="presParOf" srcId="{61A8EB53-CE81-482A-9533-36768C8B4939}" destId="{E058CAA8-59E5-41DC-9A53-C4AABC62AC6D}" srcOrd="0" destOrd="0" presId="urn:microsoft.com/office/officeart/2005/8/layout/hierarchy2"/>
    <dgm:cxn modelId="{7F6B601F-A973-4B62-903C-6AF72591A032}" type="presParOf" srcId="{61A8EB53-CE81-482A-9533-36768C8B4939}" destId="{ADBE8592-5DDF-4B82-AD01-CE0CB6A2204B}" srcOrd="1" destOrd="0" presId="urn:microsoft.com/office/officeart/2005/8/layout/hierarchy2"/>
    <dgm:cxn modelId="{157742B1-8D1D-43D5-BB10-BD2D47CB4CA3}" type="presParOf" srcId="{ADBE8592-5DDF-4B82-AD01-CE0CB6A2204B}" destId="{D1A73A64-0AF8-4650-BA52-CDAEBE085775}" srcOrd="0" destOrd="0" presId="urn:microsoft.com/office/officeart/2005/8/layout/hierarchy2"/>
    <dgm:cxn modelId="{C4A09A2A-E4AB-4CDD-B78D-8CE74303F8CE}" type="presParOf" srcId="{D1A73A64-0AF8-4650-BA52-CDAEBE085775}" destId="{F56FE130-3437-4AB4-BB8B-E9D47FC6710A}" srcOrd="0" destOrd="0" presId="urn:microsoft.com/office/officeart/2005/8/layout/hierarchy2"/>
    <dgm:cxn modelId="{4E2AFBD4-2D4A-48B4-84C6-403EAB6BE1F0}" type="presParOf" srcId="{ADBE8592-5DDF-4B82-AD01-CE0CB6A2204B}" destId="{771AEA7C-2D43-455E-9174-72A675606495}" srcOrd="1" destOrd="0" presId="urn:microsoft.com/office/officeart/2005/8/layout/hierarchy2"/>
    <dgm:cxn modelId="{CB01ED0E-2B69-4170-A100-E593708DCDD9}" type="presParOf" srcId="{771AEA7C-2D43-455E-9174-72A675606495}" destId="{2AB9F406-171A-42B6-AA99-7F740D36C191}" srcOrd="0" destOrd="0" presId="urn:microsoft.com/office/officeart/2005/8/layout/hierarchy2"/>
    <dgm:cxn modelId="{5B3EF7DF-FC4D-4226-832D-47FD93275FA3}" type="presParOf" srcId="{771AEA7C-2D43-455E-9174-72A675606495}" destId="{9F50AE48-323E-4D9E-A96E-0F35287D58A3}" srcOrd="1" destOrd="0" presId="urn:microsoft.com/office/officeart/2005/8/layout/hierarchy2"/>
    <dgm:cxn modelId="{BFB76828-3467-4EB6-9933-105D65F38B03}" type="presParOf" srcId="{ADBE8592-5DDF-4B82-AD01-CE0CB6A2204B}" destId="{AAED68C7-426F-4BA2-B8DC-BFAB2E02815A}" srcOrd="2" destOrd="0" presId="urn:microsoft.com/office/officeart/2005/8/layout/hierarchy2"/>
    <dgm:cxn modelId="{A2ED77C9-78CA-43DC-BF14-1F4EFF0481D8}" type="presParOf" srcId="{AAED68C7-426F-4BA2-B8DC-BFAB2E02815A}" destId="{9F663CE7-E7ED-460B-A6E2-33B892CE3413}" srcOrd="0" destOrd="0" presId="urn:microsoft.com/office/officeart/2005/8/layout/hierarchy2"/>
    <dgm:cxn modelId="{DACA3548-2BFA-4CA0-A866-89DF01A9B72A}" type="presParOf" srcId="{ADBE8592-5DDF-4B82-AD01-CE0CB6A2204B}" destId="{6E839258-18E8-4292-B01E-5DFD83B39895}" srcOrd="3" destOrd="0" presId="urn:microsoft.com/office/officeart/2005/8/layout/hierarchy2"/>
    <dgm:cxn modelId="{2A653013-1379-42FD-8A78-4CC4EF99C1FC}" type="presParOf" srcId="{6E839258-18E8-4292-B01E-5DFD83B39895}" destId="{75405DDD-E081-465F-8E20-6C692CF3B775}" srcOrd="0" destOrd="0" presId="urn:microsoft.com/office/officeart/2005/8/layout/hierarchy2"/>
    <dgm:cxn modelId="{E386544F-BBD9-4CBC-AC97-F543231508B1}" type="presParOf" srcId="{6E839258-18E8-4292-B01E-5DFD83B39895}" destId="{515A4739-1E3B-4751-AD38-5FBB6D93230F}" srcOrd="1" destOrd="0" presId="urn:microsoft.com/office/officeart/2005/8/layout/hierarchy2"/>
    <dgm:cxn modelId="{D757ABCD-DCFF-435A-8D88-14F70243145B}" type="presParOf" srcId="{ADBE8592-5DDF-4B82-AD01-CE0CB6A2204B}" destId="{CDBBF40F-7C4A-4BF2-847F-ADADB346382F}" srcOrd="4" destOrd="0" presId="urn:microsoft.com/office/officeart/2005/8/layout/hierarchy2"/>
    <dgm:cxn modelId="{C0F3E4A1-D311-429F-8645-AAA761552230}" type="presParOf" srcId="{CDBBF40F-7C4A-4BF2-847F-ADADB346382F}" destId="{F55F1C8A-3085-4EE0-83AB-18018CE315ED}" srcOrd="0" destOrd="0" presId="urn:microsoft.com/office/officeart/2005/8/layout/hierarchy2"/>
    <dgm:cxn modelId="{CB1CD87A-03DB-4F97-B5D3-0702FA9243CD}" type="presParOf" srcId="{ADBE8592-5DDF-4B82-AD01-CE0CB6A2204B}" destId="{3ED15700-75D1-4942-A19D-E0800369E75C}" srcOrd="5" destOrd="0" presId="urn:microsoft.com/office/officeart/2005/8/layout/hierarchy2"/>
    <dgm:cxn modelId="{A1B1B6DB-A39A-4578-BC05-1F05AD09BAB4}" type="presParOf" srcId="{3ED15700-75D1-4942-A19D-E0800369E75C}" destId="{DB90DEB6-A935-41CD-BD1D-2793B3E9BBDC}" srcOrd="0" destOrd="0" presId="urn:microsoft.com/office/officeart/2005/8/layout/hierarchy2"/>
    <dgm:cxn modelId="{BA0C950E-C652-42F4-87A8-E950DC7C7958}" type="presParOf" srcId="{3ED15700-75D1-4942-A19D-E0800369E75C}" destId="{0916B44C-FE12-4038-BCED-EC057F93F85E}" srcOrd="1" destOrd="0" presId="urn:microsoft.com/office/officeart/2005/8/layout/hierarchy2"/>
    <dgm:cxn modelId="{4CAA7253-6EBC-4491-BED9-45124DE7E79E}" type="presParOf" srcId="{ADBE8592-5DDF-4B82-AD01-CE0CB6A2204B}" destId="{7C74895F-E9C5-48E3-9F93-5F8DC8F26CFF}" srcOrd="6" destOrd="0" presId="urn:microsoft.com/office/officeart/2005/8/layout/hierarchy2"/>
    <dgm:cxn modelId="{60711B5F-386A-4654-A6F8-18D1D539F7B3}" type="presParOf" srcId="{7C74895F-E9C5-48E3-9F93-5F8DC8F26CFF}" destId="{99FE901F-2451-413D-8738-EE37BA965406}" srcOrd="0" destOrd="0" presId="urn:microsoft.com/office/officeart/2005/8/layout/hierarchy2"/>
    <dgm:cxn modelId="{E1F4FE9F-EDCF-40C4-A8B7-53EA202AF264}" type="presParOf" srcId="{ADBE8592-5DDF-4B82-AD01-CE0CB6A2204B}" destId="{A49A9B20-4D19-4708-B5E8-CF362620D9B7}" srcOrd="7" destOrd="0" presId="urn:microsoft.com/office/officeart/2005/8/layout/hierarchy2"/>
    <dgm:cxn modelId="{21A2B2F5-A478-4C3A-8316-399F4CDC9470}" type="presParOf" srcId="{A49A9B20-4D19-4708-B5E8-CF362620D9B7}" destId="{80E30434-1BF9-4091-BD40-54B56337BC24}" srcOrd="0" destOrd="0" presId="urn:microsoft.com/office/officeart/2005/8/layout/hierarchy2"/>
    <dgm:cxn modelId="{14E7D7CF-FAAB-47BE-8809-16CA2EBC6CF3}" type="presParOf" srcId="{A49A9B20-4D19-4708-B5E8-CF362620D9B7}" destId="{AE7C95B1-E882-4F20-AB87-A95582791C7A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C6E439B-8354-4B97-B669-430192D46E7D}" type="doc">
      <dgm:prSet loTypeId="urn:microsoft.com/office/officeart/2005/8/layout/hList6" loCatId="list" qsTypeId="urn:microsoft.com/office/officeart/2005/8/quickstyle/3d1" qsCatId="3D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96DE727E-B659-47A5-B4DC-36EFAF1B1A25}">
      <dgm:prSet/>
      <dgm:spPr/>
      <dgm:t>
        <a:bodyPr/>
        <a:lstStyle/>
        <a:p>
          <a:r>
            <a:rPr lang="sr-Cyrl-RS" dirty="0">
              <a:solidFill>
                <a:schemeClr val="bg1"/>
              </a:solidFill>
            </a:rPr>
            <a:t>Одређују како систем извршава своје функције и у којим условима.</a:t>
          </a:r>
          <a:endParaRPr lang="en-US" dirty="0">
            <a:solidFill>
              <a:schemeClr val="bg1"/>
            </a:solidFill>
          </a:endParaRPr>
        </a:p>
      </dgm:t>
    </dgm:pt>
    <dgm:pt modelId="{D0D15A22-0303-4E4C-AB2A-A4414DAE65F8}" type="parTrans" cxnId="{1854F846-42A8-4422-9BDF-72DD625346B0}">
      <dgm:prSet/>
      <dgm:spPr/>
      <dgm:t>
        <a:bodyPr/>
        <a:lstStyle/>
        <a:p>
          <a:endParaRPr lang="en-US"/>
        </a:p>
      </dgm:t>
    </dgm:pt>
    <dgm:pt modelId="{E786443B-5638-497E-9D0E-CC50361CDDB9}" type="sibTrans" cxnId="{1854F846-42A8-4422-9BDF-72DD625346B0}">
      <dgm:prSet/>
      <dgm:spPr/>
      <dgm:t>
        <a:bodyPr/>
        <a:lstStyle/>
        <a:p>
          <a:endParaRPr lang="en-US"/>
        </a:p>
      </dgm:t>
    </dgm:pt>
    <dgm:pt modelId="{4B0303F0-51EF-4C7B-9D21-48875C0D048D}">
      <dgm:prSet/>
      <dgm:spPr/>
      <dgm:t>
        <a:bodyPr/>
        <a:lstStyle/>
        <a:p>
          <a:r>
            <a:rPr lang="sr-Cyrl-RS" dirty="0">
              <a:solidFill>
                <a:schemeClr val="bg1"/>
              </a:solidFill>
            </a:rPr>
            <a:t>Перформансе</a:t>
          </a:r>
          <a:endParaRPr lang="en-US" dirty="0">
            <a:solidFill>
              <a:schemeClr val="bg1"/>
            </a:solidFill>
          </a:endParaRPr>
        </a:p>
      </dgm:t>
    </dgm:pt>
    <dgm:pt modelId="{888ED7AE-A57F-411A-A3EF-BCE22CA6F910}" type="parTrans" cxnId="{90ADA8FE-BCDE-4818-86D7-B815A95432E2}">
      <dgm:prSet/>
      <dgm:spPr/>
      <dgm:t>
        <a:bodyPr/>
        <a:lstStyle/>
        <a:p>
          <a:endParaRPr lang="en-US"/>
        </a:p>
      </dgm:t>
    </dgm:pt>
    <dgm:pt modelId="{C421E07C-C75D-467D-BABE-B7EFDD0E35C6}" type="sibTrans" cxnId="{90ADA8FE-BCDE-4818-86D7-B815A95432E2}">
      <dgm:prSet/>
      <dgm:spPr/>
      <dgm:t>
        <a:bodyPr/>
        <a:lstStyle/>
        <a:p>
          <a:endParaRPr lang="en-US"/>
        </a:p>
      </dgm:t>
    </dgm:pt>
    <dgm:pt modelId="{72F1778F-8132-4240-904D-0CED0C2C32D6}">
      <dgm:prSet/>
      <dgm:spPr/>
      <dgm:t>
        <a:bodyPr/>
        <a:lstStyle/>
        <a:p>
          <a:r>
            <a:rPr lang="sr-Cyrl-RS" dirty="0">
              <a:solidFill>
                <a:schemeClr val="bg1"/>
              </a:solidFill>
            </a:rPr>
            <a:t>Стабилност</a:t>
          </a:r>
          <a:endParaRPr lang="en-US" dirty="0">
            <a:solidFill>
              <a:schemeClr val="bg1"/>
            </a:solidFill>
          </a:endParaRPr>
        </a:p>
      </dgm:t>
    </dgm:pt>
    <dgm:pt modelId="{998B539A-51A6-476B-A4A6-BD7F08F4265C}" type="parTrans" cxnId="{34C584DB-22B1-402B-9B59-AC20E665ABB6}">
      <dgm:prSet/>
      <dgm:spPr/>
      <dgm:t>
        <a:bodyPr/>
        <a:lstStyle/>
        <a:p>
          <a:endParaRPr lang="en-US"/>
        </a:p>
      </dgm:t>
    </dgm:pt>
    <dgm:pt modelId="{58E98884-2204-4E8C-B2B0-5CDE33A8EC61}" type="sibTrans" cxnId="{34C584DB-22B1-402B-9B59-AC20E665ABB6}">
      <dgm:prSet/>
      <dgm:spPr/>
      <dgm:t>
        <a:bodyPr/>
        <a:lstStyle/>
        <a:p>
          <a:endParaRPr lang="en-US"/>
        </a:p>
      </dgm:t>
    </dgm:pt>
    <dgm:pt modelId="{B87C4F2E-7983-46C5-B2A4-0D97431C77CC}">
      <dgm:prSet/>
      <dgm:spPr/>
      <dgm:t>
        <a:bodyPr/>
        <a:lstStyle/>
        <a:p>
          <a:r>
            <a:rPr lang="sr-Cyrl-RS" dirty="0">
              <a:solidFill>
                <a:schemeClr val="bg1"/>
              </a:solidFill>
            </a:rPr>
            <a:t>Употребљивост</a:t>
          </a:r>
          <a:endParaRPr lang="en-US" dirty="0">
            <a:solidFill>
              <a:schemeClr val="bg1"/>
            </a:solidFill>
          </a:endParaRPr>
        </a:p>
      </dgm:t>
    </dgm:pt>
    <dgm:pt modelId="{ADBAD2CA-C3FC-4F34-99C6-28B65223DD8E}" type="parTrans" cxnId="{8B7CCDD2-3842-4287-A4F2-B51563374431}">
      <dgm:prSet/>
      <dgm:spPr/>
      <dgm:t>
        <a:bodyPr/>
        <a:lstStyle/>
        <a:p>
          <a:endParaRPr lang="en-US"/>
        </a:p>
      </dgm:t>
    </dgm:pt>
    <dgm:pt modelId="{DC1DCA59-2799-4D1D-A142-814BC3F93EE9}" type="sibTrans" cxnId="{8B7CCDD2-3842-4287-A4F2-B51563374431}">
      <dgm:prSet/>
      <dgm:spPr/>
      <dgm:t>
        <a:bodyPr/>
        <a:lstStyle/>
        <a:p>
          <a:endParaRPr lang="en-US"/>
        </a:p>
      </dgm:t>
    </dgm:pt>
    <dgm:pt modelId="{4C7C576D-AE99-46AC-8DE2-3D35C39B835E}">
      <dgm:prSet/>
      <dgm:spPr/>
      <dgm:t>
        <a:bodyPr/>
        <a:lstStyle/>
        <a:p>
          <a:r>
            <a:rPr lang="sr-Cyrl-RS" dirty="0">
              <a:solidFill>
                <a:schemeClr val="bg1"/>
              </a:solidFill>
            </a:rPr>
            <a:t>Интеграција у потојеће окружење</a:t>
          </a:r>
          <a:endParaRPr lang="en-US" dirty="0">
            <a:solidFill>
              <a:schemeClr val="bg1"/>
            </a:solidFill>
          </a:endParaRPr>
        </a:p>
      </dgm:t>
    </dgm:pt>
    <dgm:pt modelId="{760911A8-B80E-48D4-B9DF-9F08E6F6885C}" type="parTrans" cxnId="{21B1281F-D154-45DB-9095-03D802919781}">
      <dgm:prSet/>
      <dgm:spPr/>
      <dgm:t>
        <a:bodyPr/>
        <a:lstStyle/>
        <a:p>
          <a:endParaRPr lang="en-US"/>
        </a:p>
      </dgm:t>
    </dgm:pt>
    <dgm:pt modelId="{6A6F0DD1-8CDB-4983-AD81-281A79E96BBF}" type="sibTrans" cxnId="{21B1281F-D154-45DB-9095-03D802919781}">
      <dgm:prSet/>
      <dgm:spPr/>
      <dgm:t>
        <a:bodyPr/>
        <a:lstStyle/>
        <a:p>
          <a:endParaRPr lang="en-US"/>
        </a:p>
      </dgm:t>
    </dgm:pt>
    <dgm:pt modelId="{8313958F-0568-4075-AC65-D9FA612AF82D}" type="pres">
      <dgm:prSet presAssocID="{CC6E439B-8354-4B97-B669-430192D46E7D}" presName="Name0" presStyleCnt="0">
        <dgm:presLayoutVars>
          <dgm:dir/>
          <dgm:resizeHandles val="exact"/>
        </dgm:presLayoutVars>
      </dgm:prSet>
      <dgm:spPr/>
    </dgm:pt>
    <dgm:pt modelId="{E9D7A2E4-0F86-48A5-A6E3-D3EE4397452F}" type="pres">
      <dgm:prSet presAssocID="{96DE727E-B659-47A5-B4DC-36EFAF1B1A25}" presName="node" presStyleLbl="node1" presStyleIdx="0" presStyleCnt="5">
        <dgm:presLayoutVars>
          <dgm:bulletEnabled val="1"/>
        </dgm:presLayoutVars>
      </dgm:prSet>
      <dgm:spPr/>
    </dgm:pt>
    <dgm:pt modelId="{EB4C2AC6-8D80-481A-B77D-601B3EF47D1A}" type="pres">
      <dgm:prSet presAssocID="{E786443B-5638-497E-9D0E-CC50361CDDB9}" presName="sibTrans" presStyleCnt="0"/>
      <dgm:spPr/>
    </dgm:pt>
    <dgm:pt modelId="{E5619DFB-8E06-475C-A527-FA4FB986A7A6}" type="pres">
      <dgm:prSet presAssocID="{4B0303F0-51EF-4C7B-9D21-48875C0D048D}" presName="node" presStyleLbl="node1" presStyleIdx="1" presStyleCnt="5">
        <dgm:presLayoutVars>
          <dgm:bulletEnabled val="1"/>
        </dgm:presLayoutVars>
      </dgm:prSet>
      <dgm:spPr/>
    </dgm:pt>
    <dgm:pt modelId="{6DDDAB8D-6C25-446A-A78B-6ACF71B0250A}" type="pres">
      <dgm:prSet presAssocID="{C421E07C-C75D-467D-BABE-B7EFDD0E35C6}" presName="sibTrans" presStyleCnt="0"/>
      <dgm:spPr/>
    </dgm:pt>
    <dgm:pt modelId="{EFE3632E-7E12-43D9-B0D4-0F6218BEC1C5}" type="pres">
      <dgm:prSet presAssocID="{72F1778F-8132-4240-904D-0CED0C2C32D6}" presName="node" presStyleLbl="node1" presStyleIdx="2" presStyleCnt="5">
        <dgm:presLayoutVars>
          <dgm:bulletEnabled val="1"/>
        </dgm:presLayoutVars>
      </dgm:prSet>
      <dgm:spPr/>
    </dgm:pt>
    <dgm:pt modelId="{28950503-6344-4ABF-B17B-36D51DD88271}" type="pres">
      <dgm:prSet presAssocID="{58E98884-2204-4E8C-B2B0-5CDE33A8EC61}" presName="sibTrans" presStyleCnt="0"/>
      <dgm:spPr/>
    </dgm:pt>
    <dgm:pt modelId="{41DA6357-5BBE-40F7-9C68-B1B1C40003E7}" type="pres">
      <dgm:prSet presAssocID="{B87C4F2E-7983-46C5-B2A4-0D97431C77CC}" presName="node" presStyleLbl="node1" presStyleIdx="3" presStyleCnt="5">
        <dgm:presLayoutVars>
          <dgm:bulletEnabled val="1"/>
        </dgm:presLayoutVars>
      </dgm:prSet>
      <dgm:spPr/>
    </dgm:pt>
    <dgm:pt modelId="{6D2A4080-285A-42B0-9573-BF2123526A23}" type="pres">
      <dgm:prSet presAssocID="{DC1DCA59-2799-4D1D-A142-814BC3F93EE9}" presName="sibTrans" presStyleCnt="0"/>
      <dgm:spPr/>
    </dgm:pt>
    <dgm:pt modelId="{FF63F720-233C-4692-BF30-A515F2A5B147}" type="pres">
      <dgm:prSet presAssocID="{4C7C576D-AE99-46AC-8DE2-3D35C39B835E}" presName="node" presStyleLbl="node1" presStyleIdx="4" presStyleCnt="5">
        <dgm:presLayoutVars>
          <dgm:bulletEnabled val="1"/>
        </dgm:presLayoutVars>
      </dgm:prSet>
      <dgm:spPr/>
    </dgm:pt>
  </dgm:ptLst>
  <dgm:cxnLst>
    <dgm:cxn modelId="{4B08CE0E-AED0-4382-A85B-CF6544E1E2CF}" type="presOf" srcId="{B87C4F2E-7983-46C5-B2A4-0D97431C77CC}" destId="{41DA6357-5BBE-40F7-9C68-B1B1C40003E7}" srcOrd="0" destOrd="0" presId="urn:microsoft.com/office/officeart/2005/8/layout/hList6"/>
    <dgm:cxn modelId="{21B1281F-D154-45DB-9095-03D802919781}" srcId="{CC6E439B-8354-4B97-B669-430192D46E7D}" destId="{4C7C576D-AE99-46AC-8DE2-3D35C39B835E}" srcOrd="4" destOrd="0" parTransId="{760911A8-B80E-48D4-B9DF-9F08E6F6885C}" sibTransId="{6A6F0DD1-8CDB-4983-AD81-281A79E96BBF}"/>
    <dgm:cxn modelId="{60EB893B-D7DB-4346-8A48-A2E21A7A38B5}" type="presOf" srcId="{CC6E439B-8354-4B97-B669-430192D46E7D}" destId="{8313958F-0568-4075-AC65-D9FA612AF82D}" srcOrd="0" destOrd="0" presId="urn:microsoft.com/office/officeart/2005/8/layout/hList6"/>
    <dgm:cxn modelId="{1854F846-42A8-4422-9BDF-72DD625346B0}" srcId="{CC6E439B-8354-4B97-B669-430192D46E7D}" destId="{96DE727E-B659-47A5-B4DC-36EFAF1B1A25}" srcOrd="0" destOrd="0" parTransId="{D0D15A22-0303-4E4C-AB2A-A4414DAE65F8}" sibTransId="{E786443B-5638-497E-9D0E-CC50361CDDB9}"/>
    <dgm:cxn modelId="{662FE34B-67F8-41E7-AC58-019042E0BADC}" type="presOf" srcId="{4B0303F0-51EF-4C7B-9D21-48875C0D048D}" destId="{E5619DFB-8E06-475C-A527-FA4FB986A7A6}" srcOrd="0" destOrd="0" presId="urn:microsoft.com/office/officeart/2005/8/layout/hList6"/>
    <dgm:cxn modelId="{277CD384-E3D4-40E7-947C-F8B82B724C80}" type="presOf" srcId="{72F1778F-8132-4240-904D-0CED0C2C32D6}" destId="{EFE3632E-7E12-43D9-B0D4-0F6218BEC1C5}" srcOrd="0" destOrd="0" presId="urn:microsoft.com/office/officeart/2005/8/layout/hList6"/>
    <dgm:cxn modelId="{5F0D2DA3-2AE5-4F61-82D4-9DDAAC43BC30}" type="presOf" srcId="{4C7C576D-AE99-46AC-8DE2-3D35C39B835E}" destId="{FF63F720-233C-4692-BF30-A515F2A5B147}" srcOrd="0" destOrd="0" presId="urn:microsoft.com/office/officeart/2005/8/layout/hList6"/>
    <dgm:cxn modelId="{B37A65A3-FF6C-451B-9E8B-9E6815F0BA04}" type="presOf" srcId="{96DE727E-B659-47A5-B4DC-36EFAF1B1A25}" destId="{E9D7A2E4-0F86-48A5-A6E3-D3EE4397452F}" srcOrd="0" destOrd="0" presId="urn:microsoft.com/office/officeart/2005/8/layout/hList6"/>
    <dgm:cxn modelId="{8B7CCDD2-3842-4287-A4F2-B51563374431}" srcId="{CC6E439B-8354-4B97-B669-430192D46E7D}" destId="{B87C4F2E-7983-46C5-B2A4-0D97431C77CC}" srcOrd="3" destOrd="0" parTransId="{ADBAD2CA-C3FC-4F34-99C6-28B65223DD8E}" sibTransId="{DC1DCA59-2799-4D1D-A142-814BC3F93EE9}"/>
    <dgm:cxn modelId="{34C584DB-22B1-402B-9B59-AC20E665ABB6}" srcId="{CC6E439B-8354-4B97-B669-430192D46E7D}" destId="{72F1778F-8132-4240-904D-0CED0C2C32D6}" srcOrd="2" destOrd="0" parTransId="{998B539A-51A6-476B-A4A6-BD7F08F4265C}" sibTransId="{58E98884-2204-4E8C-B2B0-5CDE33A8EC61}"/>
    <dgm:cxn modelId="{90ADA8FE-BCDE-4818-86D7-B815A95432E2}" srcId="{CC6E439B-8354-4B97-B669-430192D46E7D}" destId="{4B0303F0-51EF-4C7B-9D21-48875C0D048D}" srcOrd="1" destOrd="0" parTransId="{888ED7AE-A57F-411A-A3EF-BCE22CA6F910}" sibTransId="{C421E07C-C75D-467D-BABE-B7EFDD0E35C6}"/>
    <dgm:cxn modelId="{597242AD-D35C-4ABC-A1E0-56F0C6E3D30F}" type="presParOf" srcId="{8313958F-0568-4075-AC65-D9FA612AF82D}" destId="{E9D7A2E4-0F86-48A5-A6E3-D3EE4397452F}" srcOrd="0" destOrd="0" presId="urn:microsoft.com/office/officeart/2005/8/layout/hList6"/>
    <dgm:cxn modelId="{511447E1-9483-4D09-B13A-CC4D691E9864}" type="presParOf" srcId="{8313958F-0568-4075-AC65-D9FA612AF82D}" destId="{EB4C2AC6-8D80-481A-B77D-601B3EF47D1A}" srcOrd="1" destOrd="0" presId="urn:microsoft.com/office/officeart/2005/8/layout/hList6"/>
    <dgm:cxn modelId="{69D9E0DF-0EA3-4498-9113-805078AC830E}" type="presParOf" srcId="{8313958F-0568-4075-AC65-D9FA612AF82D}" destId="{E5619DFB-8E06-475C-A527-FA4FB986A7A6}" srcOrd="2" destOrd="0" presId="urn:microsoft.com/office/officeart/2005/8/layout/hList6"/>
    <dgm:cxn modelId="{76F6F003-F80C-42DD-9EB5-A1AC07561646}" type="presParOf" srcId="{8313958F-0568-4075-AC65-D9FA612AF82D}" destId="{6DDDAB8D-6C25-446A-A78B-6ACF71B0250A}" srcOrd="3" destOrd="0" presId="urn:microsoft.com/office/officeart/2005/8/layout/hList6"/>
    <dgm:cxn modelId="{633F6B34-70E8-4579-B7BE-4394BDD4F385}" type="presParOf" srcId="{8313958F-0568-4075-AC65-D9FA612AF82D}" destId="{EFE3632E-7E12-43D9-B0D4-0F6218BEC1C5}" srcOrd="4" destOrd="0" presId="urn:microsoft.com/office/officeart/2005/8/layout/hList6"/>
    <dgm:cxn modelId="{F083284F-5DF0-4FB6-86EB-AE235540D154}" type="presParOf" srcId="{8313958F-0568-4075-AC65-D9FA612AF82D}" destId="{28950503-6344-4ABF-B17B-36D51DD88271}" srcOrd="5" destOrd="0" presId="urn:microsoft.com/office/officeart/2005/8/layout/hList6"/>
    <dgm:cxn modelId="{4219E373-D52E-49EA-840E-B4295A9469FB}" type="presParOf" srcId="{8313958F-0568-4075-AC65-D9FA612AF82D}" destId="{41DA6357-5BBE-40F7-9C68-B1B1C40003E7}" srcOrd="6" destOrd="0" presId="urn:microsoft.com/office/officeart/2005/8/layout/hList6"/>
    <dgm:cxn modelId="{9DDEE861-37F4-4956-9202-1A14F5D5D242}" type="presParOf" srcId="{8313958F-0568-4075-AC65-D9FA612AF82D}" destId="{6D2A4080-285A-42B0-9573-BF2123526A23}" srcOrd="7" destOrd="0" presId="urn:microsoft.com/office/officeart/2005/8/layout/hList6"/>
    <dgm:cxn modelId="{DAFBE200-6C67-450F-82F0-C89D2F8A6D8A}" type="presParOf" srcId="{8313958F-0568-4075-AC65-D9FA612AF82D}" destId="{FF63F720-233C-4692-BF30-A515F2A5B147}" srcOrd="8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D05C511-0FC4-41A7-AE50-4E97D1EA093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7B38B8-D256-428C-B6DE-800FC04102FF}">
      <dgm:prSet/>
      <dgm:spPr/>
      <dgm:t>
        <a:bodyPr/>
        <a:lstStyle/>
        <a:p>
          <a:r>
            <a:rPr lang="sr-Cyrl-RS" dirty="0">
              <a:solidFill>
                <a:srgbClr val="FFFFFF"/>
              </a:solidFill>
            </a:rPr>
            <a:t>Фабрика </a:t>
          </a:r>
          <a:r>
            <a:rPr lang="en-US" dirty="0">
              <a:solidFill>
                <a:srgbClr val="FFFFFF"/>
              </a:solidFill>
            </a:rPr>
            <a:t>(IngestModuleFactory) </a:t>
          </a:r>
          <a:endParaRPr lang="en-US" dirty="0"/>
        </a:p>
      </dgm:t>
    </dgm:pt>
    <dgm:pt modelId="{702AAA64-CF5B-4F27-BE7A-0163E1AB53E1}" type="parTrans" cxnId="{CEBD80BE-D143-43B3-A520-BECFFB1E44E3}">
      <dgm:prSet/>
      <dgm:spPr/>
      <dgm:t>
        <a:bodyPr/>
        <a:lstStyle/>
        <a:p>
          <a:endParaRPr lang="en-US"/>
        </a:p>
      </dgm:t>
    </dgm:pt>
    <dgm:pt modelId="{65ECD0E5-37F5-4CD6-BA48-376C93560D7E}" type="sibTrans" cxnId="{CEBD80BE-D143-43B3-A520-BECFFB1E44E3}">
      <dgm:prSet/>
      <dgm:spPr/>
      <dgm:t>
        <a:bodyPr/>
        <a:lstStyle/>
        <a:p>
          <a:endParaRPr lang="en-US"/>
        </a:p>
      </dgm:t>
    </dgm:pt>
    <dgm:pt modelId="{CE49CE86-0B96-4F81-BDCB-750635660E9B}">
      <dgm:prSet custT="1"/>
      <dgm:spPr/>
      <dgm:t>
        <a:bodyPr/>
        <a:lstStyle/>
        <a:p>
          <a:r>
            <a:rPr lang="sr-Cyrl-RS" sz="2400" dirty="0"/>
            <a:t>Фабрика је одговорна за креирање инстанци самог модула и омогућава његову конфигурацију.</a:t>
          </a:r>
          <a:endParaRPr lang="en-US" sz="2400" dirty="0"/>
        </a:p>
      </dgm:t>
    </dgm:pt>
    <dgm:pt modelId="{95503F77-BAA6-4540-92BA-D0CED0B3A0B2}" type="parTrans" cxnId="{3ABE027E-6C73-4AB3-8B45-EA35C45D1044}">
      <dgm:prSet/>
      <dgm:spPr/>
      <dgm:t>
        <a:bodyPr/>
        <a:lstStyle/>
        <a:p>
          <a:endParaRPr lang="en-US"/>
        </a:p>
      </dgm:t>
    </dgm:pt>
    <dgm:pt modelId="{0B4EC39D-83E0-43CF-9C0B-848701292559}" type="sibTrans" cxnId="{3ABE027E-6C73-4AB3-8B45-EA35C45D1044}">
      <dgm:prSet/>
      <dgm:spPr/>
      <dgm:t>
        <a:bodyPr/>
        <a:lstStyle/>
        <a:p>
          <a:endParaRPr lang="en-US"/>
        </a:p>
      </dgm:t>
    </dgm:pt>
    <dgm:pt modelId="{51ECB520-06EA-4396-81D0-40612B13144C}">
      <dgm:prSet/>
      <dgm:spPr/>
      <dgm:t>
        <a:bodyPr/>
        <a:lstStyle/>
        <a:p>
          <a:r>
            <a:rPr lang="sr-Cyrl-RS" dirty="0">
              <a:solidFill>
                <a:srgbClr val="FFFFFF"/>
              </a:solidFill>
            </a:rPr>
            <a:t>Главни модул</a:t>
          </a:r>
          <a:r>
            <a:rPr lang="en-US" dirty="0">
              <a:solidFill>
                <a:srgbClr val="FFFFFF"/>
              </a:solidFill>
            </a:rPr>
            <a:t> (FileIngestModule) </a:t>
          </a:r>
          <a:endParaRPr lang="en-US" dirty="0"/>
        </a:p>
      </dgm:t>
    </dgm:pt>
    <dgm:pt modelId="{F0FC7FB6-F175-4D06-B064-D6566F3B1E65}" type="parTrans" cxnId="{3B532ECC-D130-4467-B2E3-8E20DD1562BF}">
      <dgm:prSet/>
      <dgm:spPr/>
      <dgm:t>
        <a:bodyPr/>
        <a:lstStyle/>
        <a:p>
          <a:endParaRPr lang="en-US"/>
        </a:p>
      </dgm:t>
    </dgm:pt>
    <dgm:pt modelId="{5F47FBA3-3866-437C-B953-943ADEA5B6D4}" type="sibTrans" cxnId="{3B532ECC-D130-4467-B2E3-8E20DD1562BF}">
      <dgm:prSet/>
      <dgm:spPr/>
      <dgm:t>
        <a:bodyPr/>
        <a:lstStyle/>
        <a:p>
          <a:endParaRPr lang="en-US"/>
        </a:p>
      </dgm:t>
    </dgm:pt>
    <dgm:pt modelId="{2B4C2EEE-49E9-4B1D-AE1E-4F16C09B674C}">
      <dgm:prSet custT="1"/>
      <dgm:spPr/>
      <dgm:t>
        <a:bodyPr/>
        <a:lstStyle/>
        <a:p>
          <a:r>
            <a:rPr lang="sr-Cyrl-RS" sz="2400" dirty="0">
              <a:solidFill>
                <a:schemeClr val="bg1"/>
              </a:solidFill>
            </a:rPr>
            <a:t>Чува подешавања, филтрира фајлове, главна логика обраде слика</a:t>
          </a:r>
          <a:endParaRPr lang="en-US" sz="2400" dirty="0">
            <a:solidFill>
              <a:schemeClr val="bg1"/>
            </a:solidFill>
          </a:endParaRPr>
        </a:p>
      </dgm:t>
    </dgm:pt>
    <dgm:pt modelId="{EC9BF263-7D32-49BD-989B-0B1D00EC32B5}" type="parTrans" cxnId="{7BD28633-5241-48F4-AC6E-F17629E97220}">
      <dgm:prSet/>
      <dgm:spPr/>
      <dgm:t>
        <a:bodyPr/>
        <a:lstStyle/>
        <a:p>
          <a:endParaRPr lang="en-US"/>
        </a:p>
      </dgm:t>
    </dgm:pt>
    <dgm:pt modelId="{8FBD5F9F-2B08-41AD-8CD2-492E4A2E094B}" type="sibTrans" cxnId="{7BD28633-5241-48F4-AC6E-F17629E97220}">
      <dgm:prSet/>
      <dgm:spPr/>
      <dgm:t>
        <a:bodyPr/>
        <a:lstStyle/>
        <a:p>
          <a:endParaRPr lang="en-US"/>
        </a:p>
      </dgm:t>
    </dgm:pt>
    <dgm:pt modelId="{1B0E5DCD-B8D9-4E49-B2F9-77B4B2648911}">
      <dgm:prSet/>
      <dgm:spPr/>
      <dgm:t>
        <a:bodyPr/>
        <a:lstStyle/>
        <a:p>
          <a:r>
            <a:rPr lang="en-US" dirty="0">
              <a:solidFill>
                <a:srgbClr val="FFFFFF"/>
              </a:solidFill>
            </a:rPr>
            <a:t>UI Settings Panel </a:t>
          </a:r>
          <a:endParaRPr lang="en-US" dirty="0"/>
        </a:p>
      </dgm:t>
    </dgm:pt>
    <dgm:pt modelId="{61F4A3D5-1631-45C9-AB02-FDD461815C17}" type="parTrans" cxnId="{567BB881-43F8-407B-8071-279B6ABEB9AF}">
      <dgm:prSet/>
      <dgm:spPr/>
      <dgm:t>
        <a:bodyPr/>
        <a:lstStyle/>
        <a:p>
          <a:endParaRPr lang="en-US"/>
        </a:p>
      </dgm:t>
    </dgm:pt>
    <dgm:pt modelId="{D54944AD-5C63-4A88-A339-E818DA07449B}" type="sibTrans" cxnId="{567BB881-43F8-407B-8071-279B6ABEB9AF}">
      <dgm:prSet/>
      <dgm:spPr/>
      <dgm:t>
        <a:bodyPr/>
        <a:lstStyle/>
        <a:p>
          <a:endParaRPr lang="en-US"/>
        </a:p>
      </dgm:t>
    </dgm:pt>
    <dgm:pt modelId="{750B88E8-AC49-43FA-AE72-1EA98FD64EF3}">
      <dgm:prSet custT="1"/>
      <dgm:spPr/>
      <dgm:t>
        <a:bodyPr/>
        <a:lstStyle/>
        <a:p>
          <a:r>
            <a:rPr lang="sr-Cyrl-RS" sz="2400" dirty="0">
              <a:solidFill>
                <a:schemeClr val="bg1"/>
              </a:solidFill>
            </a:rPr>
            <a:t>Кориснички избор типова фајлова, </a:t>
          </a:r>
          <a:r>
            <a:rPr lang="en-US" sz="2400" dirty="0">
              <a:solidFill>
                <a:schemeClr val="bg1"/>
              </a:solidFill>
            </a:rPr>
            <a:t>grayscale, resize </a:t>
          </a:r>
          <a:r>
            <a:rPr lang="sr-Cyrl-RS" sz="2400" dirty="0">
              <a:solidFill>
                <a:schemeClr val="bg1"/>
              </a:solidFill>
            </a:rPr>
            <a:t>и језик </a:t>
          </a:r>
          <a:r>
            <a:rPr lang="en-US" sz="2400" dirty="0">
              <a:solidFill>
                <a:schemeClr val="bg1"/>
              </a:solidFill>
            </a:rPr>
            <a:t>OCR-a</a:t>
          </a:r>
        </a:p>
      </dgm:t>
    </dgm:pt>
    <dgm:pt modelId="{D11E1795-0806-4C26-B66D-323AFAEC24FF}" type="parTrans" cxnId="{8BA633BF-4FED-46AB-8AED-D0FC44012BC1}">
      <dgm:prSet/>
      <dgm:spPr/>
      <dgm:t>
        <a:bodyPr/>
        <a:lstStyle/>
        <a:p>
          <a:endParaRPr lang="en-US"/>
        </a:p>
      </dgm:t>
    </dgm:pt>
    <dgm:pt modelId="{E8CD84D1-1B2A-4D6F-A8D4-FAA648976BD5}" type="sibTrans" cxnId="{8BA633BF-4FED-46AB-8AED-D0FC44012BC1}">
      <dgm:prSet/>
      <dgm:spPr/>
      <dgm:t>
        <a:bodyPr/>
        <a:lstStyle/>
        <a:p>
          <a:endParaRPr lang="en-US"/>
        </a:p>
      </dgm:t>
    </dgm:pt>
    <dgm:pt modelId="{ACE05B3B-B62F-4C32-9768-A235272DBEB8}" type="pres">
      <dgm:prSet presAssocID="{0D05C511-0FC4-41A7-AE50-4E97D1EA093C}" presName="Name0" presStyleCnt="0">
        <dgm:presLayoutVars>
          <dgm:dir/>
          <dgm:animLvl val="lvl"/>
          <dgm:resizeHandles val="exact"/>
        </dgm:presLayoutVars>
      </dgm:prSet>
      <dgm:spPr/>
    </dgm:pt>
    <dgm:pt modelId="{4DD30F25-F7EC-43FA-9A6F-AD530E97D7BC}" type="pres">
      <dgm:prSet presAssocID="{807B38B8-D256-428C-B6DE-800FC04102FF}" presName="linNode" presStyleCnt="0"/>
      <dgm:spPr/>
    </dgm:pt>
    <dgm:pt modelId="{3F13EBAE-0D1D-40D9-9B54-8A492C807591}" type="pres">
      <dgm:prSet presAssocID="{807B38B8-D256-428C-B6DE-800FC04102FF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7D0EA775-37AF-449A-A1C0-C7204460E3BA}" type="pres">
      <dgm:prSet presAssocID="{807B38B8-D256-428C-B6DE-800FC04102FF}" presName="descendantText" presStyleLbl="alignAccFollowNode1" presStyleIdx="0" presStyleCnt="3">
        <dgm:presLayoutVars>
          <dgm:bulletEnabled val="1"/>
        </dgm:presLayoutVars>
      </dgm:prSet>
      <dgm:spPr/>
    </dgm:pt>
    <dgm:pt modelId="{82E880A0-40D0-4B6C-92BB-C25936846BF8}" type="pres">
      <dgm:prSet presAssocID="{65ECD0E5-37F5-4CD6-BA48-376C93560D7E}" presName="sp" presStyleCnt="0"/>
      <dgm:spPr/>
    </dgm:pt>
    <dgm:pt modelId="{19414EE3-A9F0-433D-B954-04748A95D53C}" type="pres">
      <dgm:prSet presAssocID="{51ECB520-06EA-4396-81D0-40612B13144C}" presName="linNode" presStyleCnt="0"/>
      <dgm:spPr/>
    </dgm:pt>
    <dgm:pt modelId="{73E691BB-54B2-486E-9277-97B3D20586D1}" type="pres">
      <dgm:prSet presAssocID="{51ECB520-06EA-4396-81D0-40612B13144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65C19272-7029-4311-985F-4B625F54A182}" type="pres">
      <dgm:prSet presAssocID="{51ECB520-06EA-4396-81D0-40612B13144C}" presName="descendantText" presStyleLbl="alignAccFollowNode1" presStyleIdx="1" presStyleCnt="3">
        <dgm:presLayoutVars>
          <dgm:bulletEnabled val="1"/>
        </dgm:presLayoutVars>
      </dgm:prSet>
      <dgm:spPr/>
    </dgm:pt>
    <dgm:pt modelId="{FB421589-0782-4D89-8F2D-F360A85B3FDA}" type="pres">
      <dgm:prSet presAssocID="{5F47FBA3-3866-437C-B953-943ADEA5B6D4}" presName="sp" presStyleCnt="0"/>
      <dgm:spPr/>
    </dgm:pt>
    <dgm:pt modelId="{C08F6FEF-EE62-444B-A4DF-CFCBB3E07D4C}" type="pres">
      <dgm:prSet presAssocID="{1B0E5DCD-B8D9-4E49-B2F9-77B4B2648911}" presName="linNode" presStyleCnt="0"/>
      <dgm:spPr/>
    </dgm:pt>
    <dgm:pt modelId="{2901FB91-9443-4380-93F5-ABFC9A8A2B41}" type="pres">
      <dgm:prSet presAssocID="{1B0E5DCD-B8D9-4E49-B2F9-77B4B2648911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64420B65-9493-4C96-900F-2E677F5F9FF9}" type="pres">
      <dgm:prSet presAssocID="{1B0E5DCD-B8D9-4E49-B2F9-77B4B2648911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AC91AF16-735C-413A-B9F7-D63163D9C7A8}" type="presOf" srcId="{807B38B8-D256-428C-B6DE-800FC04102FF}" destId="{3F13EBAE-0D1D-40D9-9B54-8A492C807591}" srcOrd="0" destOrd="0" presId="urn:microsoft.com/office/officeart/2005/8/layout/vList5"/>
    <dgm:cxn modelId="{7BD28633-5241-48F4-AC6E-F17629E97220}" srcId="{51ECB520-06EA-4396-81D0-40612B13144C}" destId="{2B4C2EEE-49E9-4B1D-AE1E-4F16C09B674C}" srcOrd="0" destOrd="0" parTransId="{EC9BF263-7D32-49BD-989B-0B1D00EC32B5}" sibTransId="{8FBD5F9F-2B08-41AD-8CD2-492E4A2E094B}"/>
    <dgm:cxn modelId="{83D87251-AA32-4860-8352-B6747407E334}" type="presOf" srcId="{750B88E8-AC49-43FA-AE72-1EA98FD64EF3}" destId="{64420B65-9493-4C96-900F-2E677F5F9FF9}" srcOrd="0" destOrd="0" presId="urn:microsoft.com/office/officeart/2005/8/layout/vList5"/>
    <dgm:cxn modelId="{FF352A72-982F-4C7F-93CA-F933700B8A39}" type="presOf" srcId="{CE49CE86-0B96-4F81-BDCB-750635660E9B}" destId="{7D0EA775-37AF-449A-A1C0-C7204460E3BA}" srcOrd="0" destOrd="0" presId="urn:microsoft.com/office/officeart/2005/8/layout/vList5"/>
    <dgm:cxn modelId="{3ABE027E-6C73-4AB3-8B45-EA35C45D1044}" srcId="{807B38B8-D256-428C-B6DE-800FC04102FF}" destId="{CE49CE86-0B96-4F81-BDCB-750635660E9B}" srcOrd="0" destOrd="0" parTransId="{95503F77-BAA6-4540-92BA-D0CED0B3A0B2}" sibTransId="{0B4EC39D-83E0-43CF-9C0B-848701292559}"/>
    <dgm:cxn modelId="{3EFFF37E-ED6F-41F7-A25B-2815BDDF6B28}" type="presOf" srcId="{1B0E5DCD-B8D9-4E49-B2F9-77B4B2648911}" destId="{2901FB91-9443-4380-93F5-ABFC9A8A2B41}" srcOrd="0" destOrd="0" presId="urn:microsoft.com/office/officeart/2005/8/layout/vList5"/>
    <dgm:cxn modelId="{567BB881-43F8-407B-8071-279B6ABEB9AF}" srcId="{0D05C511-0FC4-41A7-AE50-4E97D1EA093C}" destId="{1B0E5DCD-B8D9-4E49-B2F9-77B4B2648911}" srcOrd="2" destOrd="0" parTransId="{61F4A3D5-1631-45C9-AB02-FDD461815C17}" sibTransId="{D54944AD-5C63-4A88-A339-E818DA07449B}"/>
    <dgm:cxn modelId="{F5864E84-37F1-42EB-B6F7-1336954E3AF2}" type="presOf" srcId="{2B4C2EEE-49E9-4B1D-AE1E-4F16C09B674C}" destId="{65C19272-7029-4311-985F-4B625F54A182}" srcOrd="0" destOrd="0" presId="urn:microsoft.com/office/officeart/2005/8/layout/vList5"/>
    <dgm:cxn modelId="{CEBD80BE-D143-43B3-A520-BECFFB1E44E3}" srcId="{0D05C511-0FC4-41A7-AE50-4E97D1EA093C}" destId="{807B38B8-D256-428C-B6DE-800FC04102FF}" srcOrd="0" destOrd="0" parTransId="{702AAA64-CF5B-4F27-BE7A-0163E1AB53E1}" sibTransId="{65ECD0E5-37F5-4CD6-BA48-376C93560D7E}"/>
    <dgm:cxn modelId="{8BA633BF-4FED-46AB-8AED-D0FC44012BC1}" srcId="{1B0E5DCD-B8D9-4E49-B2F9-77B4B2648911}" destId="{750B88E8-AC49-43FA-AE72-1EA98FD64EF3}" srcOrd="0" destOrd="0" parTransId="{D11E1795-0806-4C26-B66D-323AFAEC24FF}" sibTransId="{E8CD84D1-1B2A-4D6F-A8D4-FAA648976BD5}"/>
    <dgm:cxn modelId="{F63029CC-B1BE-479D-8AFA-B8207382739E}" type="presOf" srcId="{0D05C511-0FC4-41A7-AE50-4E97D1EA093C}" destId="{ACE05B3B-B62F-4C32-9768-A235272DBEB8}" srcOrd="0" destOrd="0" presId="urn:microsoft.com/office/officeart/2005/8/layout/vList5"/>
    <dgm:cxn modelId="{3B532ECC-D130-4467-B2E3-8E20DD1562BF}" srcId="{0D05C511-0FC4-41A7-AE50-4E97D1EA093C}" destId="{51ECB520-06EA-4396-81D0-40612B13144C}" srcOrd="1" destOrd="0" parTransId="{F0FC7FB6-F175-4D06-B064-D6566F3B1E65}" sibTransId="{5F47FBA3-3866-437C-B953-943ADEA5B6D4}"/>
    <dgm:cxn modelId="{291018EB-C166-4DBC-B805-382E7E5117AD}" type="presOf" srcId="{51ECB520-06EA-4396-81D0-40612B13144C}" destId="{73E691BB-54B2-486E-9277-97B3D20586D1}" srcOrd="0" destOrd="0" presId="urn:microsoft.com/office/officeart/2005/8/layout/vList5"/>
    <dgm:cxn modelId="{147C80F9-C187-4329-AD98-B630D278D771}" type="presParOf" srcId="{ACE05B3B-B62F-4C32-9768-A235272DBEB8}" destId="{4DD30F25-F7EC-43FA-9A6F-AD530E97D7BC}" srcOrd="0" destOrd="0" presId="urn:microsoft.com/office/officeart/2005/8/layout/vList5"/>
    <dgm:cxn modelId="{0CCA6E43-0DA6-4F5D-B69C-7A9CB2590EF6}" type="presParOf" srcId="{4DD30F25-F7EC-43FA-9A6F-AD530E97D7BC}" destId="{3F13EBAE-0D1D-40D9-9B54-8A492C807591}" srcOrd="0" destOrd="0" presId="urn:microsoft.com/office/officeart/2005/8/layout/vList5"/>
    <dgm:cxn modelId="{497F2D7A-2E62-4ED3-9B68-9129F3FB6EBB}" type="presParOf" srcId="{4DD30F25-F7EC-43FA-9A6F-AD530E97D7BC}" destId="{7D0EA775-37AF-449A-A1C0-C7204460E3BA}" srcOrd="1" destOrd="0" presId="urn:microsoft.com/office/officeart/2005/8/layout/vList5"/>
    <dgm:cxn modelId="{A4475E9F-6D19-42D1-9A59-97029725D161}" type="presParOf" srcId="{ACE05B3B-B62F-4C32-9768-A235272DBEB8}" destId="{82E880A0-40D0-4B6C-92BB-C25936846BF8}" srcOrd="1" destOrd="0" presId="urn:microsoft.com/office/officeart/2005/8/layout/vList5"/>
    <dgm:cxn modelId="{9806D500-5E36-46D3-8E1B-71D1EBF17BDA}" type="presParOf" srcId="{ACE05B3B-B62F-4C32-9768-A235272DBEB8}" destId="{19414EE3-A9F0-433D-B954-04748A95D53C}" srcOrd="2" destOrd="0" presId="urn:microsoft.com/office/officeart/2005/8/layout/vList5"/>
    <dgm:cxn modelId="{238426A2-5165-4A48-9062-42ED1C3C26D1}" type="presParOf" srcId="{19414EE3-A9F0-433D-B954-04748A95D53C}" destId="{73E691BB-54B2-486E-9277-97B3D20586D1}" srcOrd="0" destOrd="0" presId="urn:microsoft.com/office/officeart/2005/8/layout/vList5"/>
    <dgm:cxn modelId="{26304FD2-2462-40A3-A489-E6F4555BD598}" type="presParOf" srcId="{19414EE3-A9F0-433D-B954-04748A95D53C}" destId="{65C19272-7029-4311-985F-4B625F54A182}" srcOrd="1" destOrd="0" presId="urn:microsoft.com/office/officeart/2005/8/layout/vList5"/>
    <dgm:cxn modelId="{F74D1CD2-1A55-4A7C-B688-A0B0597546AD}" type="presParOf" srcId="{ACE05B3B-B62F-4C32-9768-A235272DBEB8}" destId="{FB421589-0782-4D89-8F2D-F360A85B3FDA}" srcOrd="3" destOrd="0" presId="urn:microsoft.com/office/officeart/2005/8/layout/vList5"/>
    <dgm:cxn modelId="{EDC0EBC6-1BBC-43A6-B93E-7DF7AF65654A}" type="presParOf" srcId="{ACE05B3B-B62F-4C32-9768-A235272DBEB8}" destId="{C08F6FEF-EE62-444B-A4DF-CFCBB3E07D4C}" srcOrd="4" destOrd="0" presId="urn:microsoft.com/office/officeart/2005/8/layout/vList5"/>
    <dgm:cxn modelId="{DC441BE4-6951-4D92-83CE-724ACE466FD8}" type="presParOf" srcId="{C08F6FEF-EE62-444B-A4DF-CFCBB3E07D4C}" destId="{2901FB91-9443-4380-93F5-ABFC9A8A2B41}" srcOrd="0" destOrd="0" presId="urn:microsoft.com/office/officeart/2005/8/layout/vList5"/>
    <dgm:cxn modelId="{A006387E-8D55-417D-99F3-962785A6FFD9}" type="presParOf" srcId="{C08F6FEF-EE62-444B-A4DF-CFCBB3E07D4C}" destId="{64420B65-9493-4C96-900F-2E677F5F9FF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B8EC58E-F988-408D-BBC6-E1672D760915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50B90B6-7046-4187-A972-DC38FFD11B35}">
      <dgm:prSet/>
      <dgm:spPr/>
      <dgm:t>
        <a:bodyPr/>
        <a:lstStyle/>
        <a:p>
          <a:r>
            <a:rPr lang="en-US" dirty="0"/>
            <a:t>Tesseract OCR</a:t>
          </a:r>
        </a:p>
      </dgm:t>
    </dgm:pt>
    <dgm:pt modelId="{F94DAA82-0B0E-4240-83D6-2087F748AAD5}" type="parTrans" cxnId="{90243DE1-02BE-489C-BF6C-0D215ACE8C0D}">
      <dgm:prSet/>
      <dgm:spPr/>
      <dgm:t>
        <a:bodyPr/>
        <a:lstStyle/>
        <a:p>
          <a:endParaRPr lang="en-US"/>
        </a:p>
      </dgm:t>
    </dgm:pt>
    <dgm:pt modelId="{160B5ADA-7DF3-49CF-A9F9-53E46BA203AC}" type="sibTrans" cxnId="{90243DE1-02BE-489C-BF6C-0D215ACE8C0D}">
      <dgm:prSet/>
      <dgm:spPr/>
      <dgm:t>
        <a:bodyPr/>
        <a:lstStyle/>
        <a:p>
          <a:endParaRPr lang="en-US"/>
        </a:p>
      </dgm:t>
    </dgm:pt>
    <dgm:pt modelId="{057DC5BA-887D-4350-AC61-7C834B22730F}">
      <dgm:prSet custT="1"/>
      <dgm:spPr/>
      <dgm:t>
        <a:bodyPr/>
        <a:lstStyle/>
        <a:p>
          <a:pPr algn="l"/>
          <a:r>
            <a:rPr lang="sr-Cyrl-RS" sz="2200" dirty="0"/>
            <a:t>Алат отвореног кода</a:t>
          </a:r>
          <a:endParaRPr lang="en-US" sz="2200" dirty="0"/>
        </a:p>
      </dgm:t>
    </dgm:pt>
    <dgm:pt modelId="{20E2EADA-76D0-4B0C-A270-E593410E001E}" type="parTrans" cxnId="{0811F40C-41D3-4BAA-A5F4-1BF07D75A2A2}">
      <dgm:prSet/>
      <dgm:spPr/>
      <dgm:t>
        <a:bodyPr/>
        <a:lstStyle/>
        <a:p>
          <a:endParaRPr lang="en-US"/>
        </a:p>
      </dgm:t>
    </dgm:pt>
    <dgm:pt modelId="{0BCD43EC-8173-465D-BAAE-D52AB1C60560}" type="sibTrans" cxnId="{0811F40C-41D3-4BAA-A5F4-1BF07D75A2A2}">
      <dgm:prSet/>
      <dgm:spPr/>
      <dgm:t>
        <a:bodyPr/>
        <a:lstStyle/>
        <a:p>
          <a:endParaRPr lang="en-US"/>
        </a:p>
      </dgm:t>
    </dgm:pt>
    <dgm:pt modelId="{8D365922-51D0-4089-A81A-97A971BB4E8F}">
      <dgm:prSet/>
      <dgm:spPr/>
      <dgm:t>
        <a:bodyPr/>
        <a:lstStyle/>
        <a:p>
          <a:r>
            <a:rPr lang="en-US" dirty="0"/>
            <a:t>ImageMagick</a:t>
          </a:r>
        </a:p>
      </dgm:t>
    </dgm:pt>
    <dgm:pt modelId="{1AA8A682-F57D-405F-B02A-E00D715EDE43}" type="parTrans" cxnId="{B27783CD-81D6-4FC9-827E-9F380CE52F49}">
      <dgm:prSet/>
      <dgm:spPr/>
      <dgm:t>
        <a:bodyPr/>
        <a:lstStyle/>
        <a:p>
          <a:endParaRPr lang="en-US"/>
        </a:p>
      </dgm:t>
    </dgm:pt>
    <dgm:pt modelId="{46E6A7A0-C7FB-4232-BEBF-C40FCB371D3E}" type="sibTrans" cxnId="{B27783CD-81D6-4FC9-827E-9F380CE52F49}">
      <dgm:prSet/>
      <dgm:spPr/>
      <dgm:t>
        <a:bodyPr/>
        <a:lstStyle/>
        <a:p>
          <a:endParaRPr lang="en-US"/>
        </a:p>
      </dgm:t>
    </dgm:pt>
    <dgm:pt modelId="{3AD3B572-76F4-4BA0-8162-71C4787D2EAD}">
      <dgm:prSet custT="1"/>
      <dgm:spPr/>
      <dgm:t>
        <a:bodyPr/>
        <a:lstStyle/>
        <a:p>
          <a:pPr algn="l"/>
          <a:r>
            <a:rPr lang="sr-Cyrl-RS" sz="2200" dirty="0"/>
            <a:t>Алат отвореног кода</a:t>
          </a:r>
          <a:endParaRPr lang="en-US" sz="2200" dirty="0"/>
        </a:p>
      </dgm:t>
    </dgm:pt>
    <dgm:pt modelId="{41F41C8F-6E44-4E6E-80EF-3D31D19A05F4}" type="parTrans" cxnId="{74B68436-EA45-4BDC-AF72-769D7BF28A8B}">
      <dgm:prSet/>
      <dgm:spPr/>
      <dgm:t>
        <a:bodyPr/>
        <a:lstStyle/>
        <a:p>
          <a:endParaRPr lang="en-US"/>
        </a:p>
      </dgm:t>
    </dgm:pt>
    <dgm:pt modelId="{45099663-6EA6-4893-A44F-AB93621415A4}" type="sibTrans" cxnId="{74B68436-EA45-4BDC-AF72-769D7BF28A8B}">
      <dgm:prSet/>
      <dgm:spPr/>
      <dgm:t>
        <a:bodyPr/>
        <a:lstStyle/>
        <a:p>
          <a:endParaRPr lang="en-US"/>
        </a:p>
      </dgm:t>
    </dgm:pt>
    <dgm:pt modelId="{D465A13A-17BE-4C54-9D33-DBBF922DB4DC}">
      <dgm:prSet custT="1"/>
      <dgm:spPr/>
      <dgm:t>
        <a:bodyPr/>
        <a:lstStyle/>
        <a:p>
          <a:pPr algn="l"/>
          <a:r>
            <a:rPr lang="sr-Cyrl-RS" sz="2200" dirty="0"/>
            <a:t>Коришћен као „</a:t>
          </a:r>
          <a:r>
            <a:rPr lang="en-US" sz="2200" dirty="0"/>
            <a:t>engine</a:t>
          </a:r>
          <a:r>
            <a:rPr lang="sr-Cyrl-RS" sz="2200" dirty="0"/>
            <a:t>“</a:t>
          </a:r>
          <a:r>
            <a:rPr lang="en-US" sz="2200" dirty="0"/>
            <a:t> </a:t>
          </a:r>
          <a:r>
            <a:rPr lang="sr-Cyrl-RS" sz="2200" dirty="0"/>
            <a:t>за извлачење текста из слика</a:t>
          </a:r>
          <a:endParaRPr lang="en-US" sz="2200" dirty="0"/>
        </a:p>
      </dgm:t>
    </dgm:pt>
    <dgm:pt modelId="{A8687263-E6C3-40FE-AF19-A38776C1B423}" type="parTrans" cxnId="{7487BCD2-C596-4D1D-A293-0866786F4F1D}">
      <dgm:prSet/>
      <dgm:spPr/>
      <dgm:t>
        <a:bodyPr/>
        <a:lstStyle/>
        <a:p>
          <a:endParaRPr lang="en-US"/>
        </a:p>
      </dgm:t>
    </dgm:pt>
    <dgm:pt modelId="{E51D1FC9-623A-4540-A992-28C6A0027334}" type="sibTrans" cxnId="{7487BCD2-C596-4D1D-A293-0866786F4F1D}">
      <dgm:prSet/>
      <dgm:spPr/>
      <dgm:t>
        <a:bodyPr/>
        <a:lstStyle/>
        <a:p>
          <a:endParaRPr lang="en-US"/>
        </a:p>
      </dgm:t>
    </dgm:pt>
    <dgm:pt modelId="{9860FA90-DF14-474B-B54B-CA9038F00920}">
      <dgm:prSet custT="1"/>
      <dgm:spPr/>
      <dgm:t>
        <a:bodyPr/>
        <a:lstStyle/>
        <a:p>
          <a:pPr algn="l"/>
          <a:r>
            <a:rPr lang="sr-Cyrl-RS" sz="2200" dirty="0"/>
            <a:t>Развио </a:t>
          </a:r>
          <a:r>
            <a:rPr lang="en-US" sz="2200" dirty="0"/>
            <a:t>Google</a:t>
          </a:r>
        </a:p>
      </dgm:t>
    </dgm:pt>
    <dgm:pt modelId="{2B499B8A-DCE2-4DD0-9BC8-F149F080C861}" type="parTrans" cxnId="{0D7DC98A-AFE2-429E-B4F3-F4C09834C25E}">
      <dgm:prSet/>
      <dgm:spPr/>
      <dgm:t>
        <a:bodyPr/>
        <a:lstStyle/>
        <a:p>
          <a:endParaRPr lang="en-US"/>
        </a:p>
      </dgm:t>
    </dgm:pt>
    <dgm:pt modelId="{FC71D309-B0D6-446D-82CF-E6E95286FE4C}" type="sibTrans" cxnId="{0D7DC98A-AFE2-429E-B4F3-F4C09834C25E}">
      <dgm:prSet/>
      <dgm:spPr/>
      <dgm:t>
        <a:bodyPr/>
        <a:lstStyle/>
        <a:p>
          <a:endParaRPr lang="en-US"/>
        </a:p>
      </dgm:t>
    </dgm:pt>
    <dgm:pt modelId="{D1A94670-F37E-45B5-B4A0-217FD4153FB2}">
      <dgm:prSet custT="1"/>
      <dgm:spPr/>
      <dgm:t>
        <a:bodyPr/>
        <a:lstStyle/>
        <a:p>
          <a:pPr algn="l"/>
          <a:endParaRPr lang="en-US" sz="2200" dirty="0"/>
        </a:p>
      </dgm:t>
    </dgm:pt>
    <dgm:pt modelId="{0BC49299-4588-480B-AC8A-67E891A1BAB7}" type="parTrans" cxnId="{EFB0B9DB-786E-4F72-A6D2-78FE2502AFC3}">
      <dgm:prSet/>
      <dgm:spPr/>
      <dgm:t>
        <a:bodyPr/>
        <a:lstStyle/>
        <a:p>
          <a:endParaRPr lang="en-US"/>
        </a:p>
      </dgm:t>
    </dgm:pt>
    <dgm:pt modelId="{C38509B5-F46D-4FB5-A14D-8BD9D6687FF4}" type="sibTrans" cxnId="{EFB0B9DB-786E-4F72-A6D2-78FE2502AFC3}">
      <dgm:prSet/>
      <dgm:spPr/>
      <dgm:t>
        <a:bodyPr/>
        <a:lstStyle/>
        <a:p>
          <a:endParaRPr lang="en-US"/>
        </a:p>
      </dgm:t>
    </dgm:pt>
    <dgm:pt modelId="{21542A89-C33F-4511-B563-39393AF0C4A3}">
      <dgm:prSet custT="1"/>
      <dgm:spPr/>
      <dgm:t>
        <a:bodyPr/>
        <a:lstStyle/>
        <a:p>
          <a:pPr algn="l"/>
          <a:r>
            <a:rPr lang="sr-Cyrl-RS" sz="2200" dirty="0"/>
            <a:t>Коришћен за операције претпроцесирања слика</a:t>
          </a:r>
          <a:endParaRPr lang="en-US" sz="2200" dirty="0"/>
        </a:p>
      </dgm:t>
    </dgm:pt>
    <dgm:pt modelId="{99E18F5C-470E-475C-91D8-2F8CC5BBA59F}" type="parTrans" cxnId="{AB96F824-031A-4199-AE39-7FA30A3BBB60}">
      <dgm:prSet/>
      <dgm:spPr/>
      <dgm:t>
        <a:bodyPr/>
        <a:lstStyle/>
        <a:p>
          <a:endParaRPr lang="en-US"/>
        </a:p>
      </dgm:t>
    </dgm:pt>
    <dgm:pt modelId="{00DF3DD3-3F6A-4934-9A0E-54758346824D}" type="sibTrans" cxnId="{AB96F824-031A-4199-AE39-7FA30A3BBB60}">
      <dgm:prSet/>
      <dgm:spPr/>
      <dgm:t>
        <a:bodyPr/>
        <a:lstStyle/>
        <a:p>
          <a:endParaRPr lang="en-US"/>
        </a:p>
      </dgm:t>
    </dgm:pt>
    <dgm:pt modelId="{D561F0D2-7526-4FD9-849B-50C6F794CD6B}">
      <dgm:prSet custT="1"/>
      <dgm:spPr/>
      <dgm:t>
        <a:bodyPr/>
        <a:lstStyle/>
        <a:p>
          <a:pPr algn="l"/>
          <a:r>
            <a:rPr lang="en-US" sz="2200" dirty="0"/>
            <a:t>Grayscale</a:t>
          </a:r>
          <a:r>
            <a:rPr lang="sr-Cyrl-RS" sz="2200" dirty="0"/>
            <a:t> – претварање слике у црно-белу слику </a:t>
          </a:r>
          <a:endParaRPr lang="en-US" sz="2200" dirty="0"/>
        </a:p>
      </dgm:t>
    </dgm:pt>
    <dgm:pt modelId="{8BF1CEB3-6445-416C-8204-D5CDA4FD094E}" type="parTrans" cxnId="{0FEEBE13-311E-4784-81DF-2B925DE6DD87}">
      <dgm:prSet/>
      <dgm:spPr/>
      <dgm:t>
        <a:bodyPr/>
        <a:lstStyle/>
        <a:p>
          <a:endParaRPr lang="en-US"/>
        </a:p>
      </dgm:t>
    </dgm:pt>
    <dgm:pt modelId="{84159774-DAD9-4A1A-A16F-44CF25904990}" type="sibTrans" cxnId="{0FEEBE13-311E-4784-81DF-2B925DE6DD87}">
      <dgm:prSet/>
      <dgm:spPr/>
      <dgm:t>
        <a:bodyPr/>
        <a:lstStyle/>
        <a:p>
          <a:endParaRPr lang="en-US"/>
        </a:p>
      </dgm:t>
    </dgm:pt>
    <dgm:pt modelId="{DB886B15-3C35-4CF6-9778-4431BA7A4C3B}">
      <dgm:prSet custT="1"/>
      <dgm:spPr/>
      <dgm:t>
        <a:bodyPr/>
        <a:lstStyle/>
        <a:p>
          <a:pPr algn="l"/>
          <a:r>
            <a:rPr lang="en-US" sz="2200" dirty="0"/>
            <a:t>Resize</a:t>
          </a:r>
          <a:r>
            <a:rPr lang="sr-Cyrl-RS" sz="2200" dirty="0"/>
            <a:t> – промена резолуције слике</a:t>
          </a:r>
          <a:endParaRPr lang="en-US" sz="2200" dirty="0"/>
        </a:p>
      </dgm:t>
    </dgm:pt>
    <dgm:pt modelId="{9A9868B0-D126-4D22-BAD0-E645D12BCA85}" type="parTrans" cxnId="{CE86C97E-6D57-4162-A50B-E1BE7D469BCF}">
      <dgm:prSet/>
      <dgm:spPr/>
      <dgm:t>
        <a:bodyPr/>
        <a:lstStyle/>
        <a:p>
          <a:endParaRPr lang="en-US"/>
        </a:p>
      </dgm:t>
    </dgm:pt>
    <dgm:pt modelId="{11060171-0A37-4442-A946-4826591BD141}" type="sibTrans" cxnId="{CE86C97E-6D57-4162-A50B-E1BE7D469BCF}">
      <dgm:prSet/>
      <dgm:spPr/>
      <dgm:t>
        <a:bodyPr/>
        <a:lstStyle/>
        <a:p>
          <a:endParaRPr lang="en-US"/>
        </a:p>
      </dgm:t>
    </dgm:pt>
    <dgm:pt modelId="{F4140938-CD62-463A-93A4-B07C9F5A6F48}">
      <dgm:prSet custT="1"/>
      <dgm:spPr/>
      <dgm:t>
        <a:bodyPr/>
        <a:lstStyle/>
        <a:p>
          <a:pPr algn="l"/>
          <a:r>
            <a:rPr lang="sr-Cyrl-RS" sz="2200" dirty="0"/>
            <a:t>Могућност одабира језика</a:t>
          </a:r>
          <a:endParaRPr lang="en-US" sz="2200" dirty="0"/>
        </a:p>
      </dgm:t>
    </dgm:pt>
    <dgm:pt modelId="{CC4A808D-A5A1-48A2-A0F5-5FD481AB50BD}" type="parTrans" cxnId="{62396E17-11D5-4D70-A5EB-A7829AF7C031}">
      <dgm:prSet/>
      <dgm:spPr/>
      <dgm:t>
        <a:bodyPr/>
        <a:lstStyle/>
        <a:p>
          <a:endParaRPr lang="en-US"/>
        </a:p>
      </dgm:t>
    </dgm:pt>
    <dgm:pt modelId="{3B2B3602-71DC-4ECC-8DBC-26B6766149DB}" type="sibTrans" cxnId="{62396E17-11D5-4D70-A5EB-A7829AF7C031}">
      <dgm:prSet/>
      <dgm:spPr/>
      <dgm:t>
        <a:bodyPr/>
        <a:lstStyle/>
        <a:p>
          <a:endParaRPr lang="en-US"/>
        </a:p>
      </dgm:t>
    </dgm:pt>
    <dgm:pt modelId="{D2B21388-A308-4108-AEB2-44EAC260CFEA}" type="pres">
      <dgm:prSet presAssocID="{5B8EC58E-F988-408D-BBC6-E1672D760915}" presName="Name0" presStyleCnt="0">
        <dgm:presLayoutVars>
          <dgm:dir/>
          <dgm:animLvl val="lvl"/>
          <dgm:resizeHandles val="exact"/>
        </dgm:presLayoutVars>
      </dgm:prSet>
      <dgm:spPr/>
    </dgm:pt>
    <dgm:pt modelId="{71C060B9-AC43-4A77-BF3F-24A035062811}" type="pres">
      <dgm:prSet presAssocID="{850B90B6-7046-4187-A972-DC38FFD11B35}" presName="composite" presStyleCnt="0"/>
      <dgm:spPr/>
    </dgm:pt>
    <dgm:pt modelId="{023A5999-C3BE-4F5A-BE86-D7AF7165E34C}" type="pres">
      <dgm:prSet presAssocID="{850B90B6-7046-4187-A972-DC38FFD11B35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B6C8EA0A-CB09-48AC-B44B-A28AB58328DF}" type="pres">
      <dgm:prSet presAssocID="{850B90B6-7046-4187-A972-DC38FFD11B35}" presName="desTx" presStyleLbl="alignAccFollowNode1" presStyleIdx="0" presStyleCnt="2" custLinFactNeighborX="233" custLinFactNeighborY="482">
        <dgm:presLayoutVars>
          <dgm:bulletEnabled val="1"/>
        </dgm:presLayoutVars>
      </dgm:prSet>
      <dgm:spPr/>
    </dgm:pt>
    <dgm:pt modelId="{F8E02A60-E32A-44CD-8F4A-4B9A21619CCC}" type="pres">
      <dgm:prSet presAssocID="{160B5ADA-7DF3-49CF-A9F9-53E46BA203AC}" presName="space" presStyleCnt="0"/>
      <dgm:spPr/>
    </dgm:pt>
    <dgm:pt modelId="{93A8E2AC-627B-47FD-9CFE-DCD1F04FF3E7}" type="pres">
      <dgm:prSet presAssocID="{8D365922-51D0-4089-A81A-97A971BB4E8F}" presName="composite" presStyleCnt="0"/>
      <dgm:spPr/>
    </dgm:pt>
    <dgm:pt modelId="{7DD85806-0109-45BC-85D6-A18BC35F1F96}" type="pres">
      <dgm:prSet presAssocID="{8D365922-51D0-4089-A81A-97A971BB4E8F}" presName="parTx" presStyleLbl="alignNode1" presStyleIdx="1" presStyleCnt="2" custLinFactNeighborX="1" custLinFactNeighborY="4760">
        <dgm:presLayoutVars>
          <dgm:chMax val="0"/>
          <dgm:chPref val="0"/>
          <dgm:bulletEnabled val="1"/>
        </dgm:presLayoutVars>
      </dgm:prSet>
      <dgm:spPr/>
    </dgm:pt>
    <dgm:pt modelId="{BA6324AA-28DB-4BF7-8132-376777EFEDEA}" type="pres">
      <dgm:prSet presAssocID="{8D365922-51D0-4089-A81A-97A971BB4E8F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0811F40C-41D3-4BAA-A5F4-1BF07D75A2A2}" srcId="{850B90B6-7046-4187-A972-DC38FFD11B35}" destId="{057DC5BA-887D-4350-AC61-7C834B22730F}" srcOrd="0" destOrd="0" parTransId="{20E2EADA-76D0-4B0C-A270-E593410E001E}" sibTransId="{0BCD43EC-8173-465D-BAAE-D52AB1C60560}"/>
    <dgm:cxn modelId="{0FEEBE13-311E-4784-81DF-2B925DE6DD87}" srcId="{8D365922-51D0-4089-A81A-97A971BB4E8F}" destId="{D561F0D2-7526-4FD9-849B-50C6F794CD6B}" srcOrd="2" destOrd="0" parTransId="{8BF1CEB3-6445-416C-8204-D5CDA4FD094E}" sibTransId="{84159774-DAD9-4A1A-A16F-44CF25904990}"/>
    <dgm:cxn modelId="{62396E17-11D5-4D70-A5EB-A7829AF7C031}" srcId="{850B90B6-7046-4187-A972-DC38FFD11B35}" destId="{F4140938-CD62-463A-93A4-B07C9F5A6F48}" srcOrd="3" destOrd="0" parTransId="{CC4A808D-A5A1-48A2-A0F5-5FD481AB50BD}" sibTransId="{3B2B3602-71DC-4ECC-8DBC-26B6766149DB}"/>
    <dgm:cxn modelId="{0F88751D-306F-4A28-B4C9-6D0278231676}" type="presOf" srcId="{D465A13A-17BE-4C54-9D33-DBBF922DB4DC}" destId="{B6C8EA0A-CB09-48AC-B44B-A28AB58328DF}" srcOrd="0" destOrd="2" presId="urn:microsoft.com/office/officeart/2005/8/layout/hList1"/>
    <dgm:cxn modelId="{AB96F824-031A-4199-AE39-7FA30A3BBB60}" srcId="{8D365922-51D0-4089-A81A-97A971BB4E8F}" destId="{21542A89-C33F-4511-B563-39393AF0C4A3}" srcOrd="1" destOrd="0" parTransId="{99E18F5C-470E-475C-91D8-2F8CC5BBA59F}" sibTransId="{00DF3DD3-3F6A-4934-9A0E-54758346824D}"/>
    <dgm:cxn modelId="{74B68436-EA45-4BDC-AF72-769D7BF28A8B}" srcId="{8D365922-51D0-4089-A81A-97A971BB4E8F}" destId="{3AD3B572-76F4-4BA0-8162-71C4787D2EAD}" srcOrd="0" destOrd="0" parTransId="{41F41C8F-6E44-4E6E-80EF-3D31D19A05F4}" sibTransId="{45099663-6EA6-4893-A44F-AB93621415A4}"/>
    <dgm:cxn modelId="{8331925B-5A22-42E6-9603-18AE1648CE19}" type="presOf" srcId="{8D365922-51D0-4089-A81A-97A971BB4E8F}" destId="{7DD85806-0109-45BC-85D6-A18BC35F1F96}" srcOrd="0" destOrd="0" presId="urn:microsoft.com/office/officeart/2005/8/layout/hList1"/>
    <dgm:cxn modelId="{4DB09E5D-6A13-4372-8963-286EAF960B71}" type="presOf" srcId="{5B8EC58E-F988-408D-BBC6-E1672D760915}" destId="{D2B21388-A308-4108-AEB2-44EAC260CFEA}" srcOrd="0" destOrd="0" presId="urn:microsoft.com/office/officeart/2005/8/layout/hList1"/>
    <dgm:cxn modelId="{B9437F68-AA15-420D-AB03-6BA2E04F5532}" type="presOf" srcId="{850B90B6-7046-4187-A972-DC38FFD11B35}" destId="{023A5999-C3BE-4F5A-BE86-D7AF7165E34C}" srcOrd="0" destOrd="0" presId="urn:microsoft.com/office/officeart/2005/8/layout/hList1"/>
    <dgm:cxn modelId="{8408BF56-AFF9-47F5-A477-23307EC88504}" type="presOf" srcId="{057DC5BA-887D-4350-AC61-7C834B22730F}" destId="{B6C8EA0A-CB09-48AC-B44B-A28AB58328DF}" srcOrd="0" destOrd="0" presId="urn:microsoft.com/office/officeart/2005/8/layout/hList1"/>
    <dgm:cxn modelId="{7980C17E-BC79-4D91-9314-293E45E23F21}" type="presOf" srcId="{D1A94670-F37E-45B5-B4A0-217FD4153FB2}" destId="{BA6324AA-28DB-4BF7-8132-376777EFEDEA}" srcOrd="0" destOrd="4" presId="urn:microsoft.com/office/officeart/2005/8/layout/hList1"/>
    <dgm:cxn modelId="{CE86C97E-6D57-4162-A50B-E1BE7D469BCF}" srcId="{8D365922-51D0-4089-A81A-97A971BB4E8F}" destId="{DB886B15-3C35-4CF6-9778-4431BA7A4C3B}" srcOrd="3" destOrd="0" parTransId="{9A9868B0-D126-4D22-BAD0-E645D12BCA85}" sibTransId="{11060171-0A37-4442-A946-4826591BD141}"/>
    <dgm:cxn modelId="{97763583-68A6-457E-9472-2BDE5B8CA6F3}" type="presOf" srcId="{D561F0D2-7526-4FD9-849B-50C6F794CD6B}" destId="{BA6324AA-28DB-4BF7-8132-376777EFEDEA}" srcOrd="0" destOrd="2" presId="urn:microsoft.com/office/officeart/2005/8/layout/hList1"/>
    <dgm:cxn modelId="{0D7DC98A-AFE2-429E-B4F3-F4C09834C25E}" srcId="{850B90B6-7046-4187-A972-DC38FFD11B35}" destId="{9860FA90-DF14-474B-B54B-CA9038F00920}" srcOrd="1" destOrd="0" parTransId="{2B499B8A-DCE2-4DD0-9BC8-F149F080C861}" sibTransId="{FC71D309-B0D6-446D-82CF-E6E95286FE4C}"/>
    <dgm:cxn modelId="{03563CB0-66F3-485A-86C4-49ADCB986058}" type="presOf" srcId="{DB886B15-3C35-4CF6-9778-4431BA7A4C3B}" destId="{BA6324AA-28DB-4BF7-8132-376777EFEDEA}" srcOrd="0" destOrd="3" presId="urn:microsoft.com/office/officeart/2005/8/layout/hList1"/>
    <dgm:cxn modelId="{B27783CD-81D6-4FC9-827E-9F380CE52F49}" srcId="{5B8EC58E-F988-408D-BBC6-E1672D760915}" destId="{8D365922-51D0-4089-A81A-97A971BB4E8F}" srcOrd="1" destOrd="0" parTransId="{1AA8A682-F57D-405F-B02A-E00D715EDE43}" sibTransId="{46E6A7A0-C7FB-4232-BEBF-C40FCB371D3E}"/>
    <dgm:cxn modelId="{7487BCD2-C596-4D1D-A293-0866786F4F1D}" srcId="{850B90B6-7046-4187-A972-DC38FFD11B35}" destId="{D465A13A-17BE-4C54-9D33-DBBF922DB4DC}" srcOrd="2" destOrd="0" parTransId="{A8687263-E6C3-40FE-AF19-A38776C1B423}" sibTransId="{E51D1FC9-623A-4540-A992-28C6A0027334}"/>
    <dgm:cxn modelId="{15FBF5D6-6B33-4C7B-8F15-726734F5707E}" type="presOf" srcId="{21542A89-C33F-4511-B563-39393AF0C4A3}" destId="{BA6324AA-28DB-4BF7-8132-376777EFEDEA}" srcOrd="0" destOrd="1" presId="urn:microsoft.com/office/officeart/2005/8/layout/hList1"/>
    <dgm:cxn modelId="{EFB0B9DB-786E-4F72-A6D2-78FE2502AFC3}" srcId="{8D365922-51D0-4089-A81A-97A971BB4E8F}" destId="{D1A94670-F37E-45B5-B4A0-217FD4153FB2}" srcOrd="4" destOrd="0" parTransId="{0BC49299-4588-480B-AC8A-67E891A1BAB7}" sibTransId="{C38509B5-F46D-4FB5-A14D-8BD9D6687FF4}"/>
    <dgm:cxn modelId="{90243DE1-02BE-489C-BF6C-0D215ACE8C0D}" srcId="{5B8EC58E-F988-408D-BBC6-E1672D760915}" destId="{850B90B6-7046-4187-A972-DC38FFD11B35}" srcOrd="0" destOrd="0" parTransId="{F94DAA82-0B0E-4240-83D6-2087F748AAD5}" sibTransId="{160B5ADA-7DF3-49CF-A9F9-53E46BA203AC}"/>
    <dgm:cxn modelId="{8C135EEC-72AD-4B2E-B27D-07920CD8D630}" type="presOf" srcId="{3AD3B572-76F4-4BA0-8162-71C4787D2EAD}" destId="{BA6324AA-28DB-4BF7-8132-376777EFEDEA}" srcOrd="0" destOrd="0" presId="urn:microsoft.com/office/officeart/2005/8/layout/hList1"/>
    <dgm:cxn modelId="{FF0055F2-E0A4-4740-9D18-098E870C204D}" type="presOf" srcId="{9860FA90-DF14-474B-B54B-CA9038F00920}" destId="{B6C8EA0A-CB09-48AC-B44B-A28AB58328DF}" srcOrd="0" destOrd="1" presId="urn:microsoft.com/office/officeart/2005/8/layout/hList1"/>
    <dgm:cxn modelId="{9D49FEFB-BC66-4E67-A911-DDD52235AF15}" type="presOf" srcId="{F4140938-CD62-463A-93A4-B07C9F5A6F48}" destId="{B6C8EA0A-CB09-48AC-B44B-A28AB58328DF}" srcOrd="0" destOrd="3" presId="urn:microsoft.com/office/officeart/2005/8/layout/hList1"/>
    <dgm:cxn modelId="{E4E6FC58-A44A-496C-BA36-E39FE0ED2690}" type="presParOf" srcId="{D2B21388-A308-4108-AEB2-44EAC260CFEA}" destId="{71C060B9-AC43-4A77-BF3F-24A035062811}" srcOrd="0" destOrd="0" presId="urn:microsoft.com/office/officeart/2005/8/layout/hList1"/>
    <dgm:cxn modelId="{F524CA2C-89C4-4681-8254-B1B45C1DAF4D}" type="presParOf" srcId="{71C060B9-AC43-4A77-BF3F-24A035062811}" destId="{023A5999-C3BE-4F5A-BE86-D7AF7165E34C}" srcOrd="0" destOrd="0" presId="urn:microsoft.com/office/officeart/2005/8/layout/hList1"/>
    <dgm:cxn modelId="{D3BC3045-FFCE-4D85-8214-F9A8E8E67B56}" type="presParOf" srcId="{71C060B9-AC43-4A77-BF3F-24A035062811}" destId="{B6C8EA0A-CB09-48AC-B44B-A28AB58328DF}" srcOrd="1" destOrd="0" presId="urn:microsoft.com/office/officeart/2005/8/layout/hList1"/>
    <dgm:cxn modelId="{E772A016-3D7F-4B6A-90A1-B2490A32BEA3}" type="presParOf" srcId="{D2B21388-A308-4108-AEB2-44EAC260CFEA}" destId="{F8E02A60-E32A-44CD-8F4A-4B9A21619CCC}" srcOrd="1" destOrd="0" presId="urn:microsoft.com/office/officeart/2005/8/layout/hList1"/>
    <dgm:cxn modelId="{8305C6ED-866A-4B3E-9AC5-95ADB039FF65}" type="presParOf" srcId="{D2B21388-A308-4108-AEB2-44EAC260CFEA}" destId="{93A8E2AC-627B-47FD-9CFE-DCD1F04FF3E7}" srcOrd="2" destOrd="0" presId="urn:microsoft.com/office/officeart/2005/8/layout/hList1"/>
    <dgm:cxn modelId="{909C60DB-4A26-41F2-9990-7E94A35B20D6}" type="presParOf" srcId="{93A8E2AC-627B-47FD-9CFE-DCD1F04FF3E7}" destId="{7DD85806-0109-45BC-85D6-A18BC35F1F96}" srcOrd="0" destOrd="0" presId="urn:microsoft.com/office/officeart/2005/8/layout/hList1"/>
    <dgm:cxn modelId="{86C6C454-7ACB-4E18-8F29-6FFF1D072EA6}" type="presParOf" srcId="{93A8E2AC-627B-47FD-9CFE-DCD1F04FF3E7}" destId="{BA6324AA-28DB-4BF7-8132-376777EFEDE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5FE973B-AD0B-46CA-9CF3-497D6BA7B53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CC6F8DF-F328-4B1C-920B-F52CF2AE94FC}">
      <dgm:prSet/>
      <dgm:spPr/>
      <dgm:t>
        <a:bodyPr/>
        <a:lstStyle/>
        <a:p>
          <a:r>
            <a:rPr lang="sr-Cyrl-RS" dirty="0"/>
            <a:t>Потреба за аутоматским извлачењем текста из слика у форензичким истрагама</a:t>
          </a:r>
          <a:endParaRPr lang="en-US" dirty="0"/>
        </a:p>
      </dgm:t>
    </dgm:pt>
    <dgm:pt modelId="{072BCD2C-5264-4416-AAA7-4250B55EEA31}" type="parTrans" cxnId="{CAB117D9-9DC7-496B-87BF-0E41A5374453}">
      <dgm:prSet/>
      <dgm:spPr/>
      <dgm:t>
        <a:bodyPr/>
        <a:lstStyle/>
        <a:p>
          <a:endParaRPr lang="en-US"/>
        </a:p>
      </dgm:t>
    </dgm:pt>
    <dgm:pt modelId="{BD2E2A10-4177-439B-BC89-9B85C7EBD019}" type="sibTrans" cxnId="{CAB117D9-9DC7-496B-87BF-0E41A5374453}">
      <dgm:prSet/>
      <dgm:spPr/>
      <dgm:t>
        <a:bodyPr/>
        <a:lstStyle/>
        <a:p>
          <a:endParaRPr lang="en-US"/>
        </a:p>
      </dgm:t>
    </dgm:pt>
    <dgm:pt modelId="{2CA4EF8F-0D5D-4B46-893D-A7956683A601}">
      <dgm:prSet/>
      <dgm:spPr/>
      <dgm:t>
        <a:bodyPr/>
        <a:lstStyle/>
        <a:p>
          <a:r>
            <a:rPr lang="sr-Cyrl-RS"/>
            <a:t>Модул доноси ефикасност и поузданост</a:t>
          </a:r>
          <a:endParaRPr lang="en-US"/>
        </a:p>
      </dgm:t>
    </dgm:pt>
    <dgm:pt modelId="{B94B9EE1-2F69-4BBC-8870-00E4EFD1D54E}" type="parTrans" cxnId="{A665AA70-558F-404F-B276-550AB3FD4D7E}">
      <dgm:prSet/>
      <dgm:spPr/>
      <dgm:t>
        <a:bodyPr/>
        <a:lstStyle/>
        <a:p>
          <a:endParaRPr lang="en-US"/>
        </a:p>
      </dgm:t>
    </dgm:pt>
    <dgm:pt modelId="{13752371-C6EB-45E1-9094-F6C59D547683}" type="sibTrans" cxnId="{A665AA70-558F-404F-B276-550AB3FD4D7E}">
      <dgm:prSet/>
      <dgm:spPr/>
      <dgm:t>
        <a:bodyPr/>
        <a:lstStyle/>
        <a:p>
          <a:endParaRPr lang="en-US"/>
        </a:p>
      </dgm:t>
    </dgm:pt>
    <dgm:pt modelId="{E0FDD918-6542-49C3-9559-5221F5031528}">
      <dgm:prSet/>
      <dgm:spPr/>
      <dgm:t>
        <a:bodyPr/>
        <a:lstStyle/>
        <a:p>
          <a:r>
            <a:rPr lang="sr-Cyrl-RS"/>
            <a:t>Интеграција у </a:t>
          </a:r>
          <a:r>
            <a:rPr lang="en-US"/>
            <a:t>Autopsy </a:t>
          </a:r>
          <a:r>
            <a:rPr lang="sr-Cyrl-RS"/>
            <a:t>омогућава рад у јединственом окружењу</a:t>
          </a:r>
          <a:endParaRPr lang="en-US"/>
        </a:p>
      </dgm:t>
    </dgm:pt>
    <dgm:pt modelId="{E1FBF8B1-87D7-4C29-AAEF-FDFBE06B1E37}" type="parTrans" cxnId="{5B185C8D-C9E9-4483-A437-60732A5B290F}">
      <dgm:prSet/>
      <dgm:spPr/>
      <dgm:t>
        <a:bodyPr/>
        <a:lstStyle/>
        <a:p>
          <a:endParaRPr lang="en-US"/>
        </a:p>
      </dgm:t>
    </dgm:pt>
    <dgm:pt modelId="{32E537F3-9F53-4FB2-B570-A95612651C6B}" type="sibTrans" cxnId="{5B185C8D-C9E9-4483-A437-60732A5B290F}">
      <dgm:prSet/>
      <dgm:spPr/>
      <dgm:t>
        <a:bodyPr/>
        <a:lstStyle/>
        <a:p>
          <a:endParaRPr lang="en-US"/>
        </a:p>
      </dgm:t>
    </dgm:pt>
    <dgm:pt modelId="{60530FE3-C563-46F0-B367-655D74856FFE}">
      <dgm:prSet/>
      <dgm:spPr/>
      <dgm:t>
        <a:bodyPr/>
        <a:lstStyle/>
        <a:p>
          <a:r>
            <a:rPr lang="sr-Cyrl-RS"/>
            <a:t>Модул је флексибилан – подешавања формата, језика, претпроцесирања, логовање, лако одржавање кода</a:t>
          </a:r>
          <a:endParaRPr lang="en-US"/>
        </a:p>
      </dgm:t>
    </dgm:pt>
    <dgm:pt modelId="{DE8674C4-6D1E-4553-824A-4791780EAE73}" type="parTrans" cxnId="{969516EE-250A-4455-B7F9-42C97ABA02D7}">
      <dgm:prSet/>
      <dgm:spPr/>
      <dgm:t>
        <a:bodyPr/>
        <a:lstStyle/>
        <a:p>
          <a:endParaRPr lang="en-US"/>
        </a:p>
      </dgm:t>
    </dgm:pt>
    <dgm:pt modelId="{0A18BFDB-7F4B-4A33-A713-E38DD8A014C9}" type="sibTrans" cxnId="{969516EE-250A-4455-B7F9-42C97ABA02D7}">
      <dgm:prSet/>
      <dgm:spPr/>
      <dgm:t>
        <a:bodyPr/>
        <a:lstStyle/>
        <a:p>
          <a:endParaRPr lang="en-US"/>
        </a:p>
      </dgm:t>
    </dgm:pt>
    <dgm:pt modelId="{0071D518-0039-46F3-94E9-498DAE39213B}" type="pres">
      <dgm:prSet presAssocID="{F5FE973B-AD0B-46CA-9CF3-497D6BA7B53B}" presName="vert0" presStyleCnt="0">
        <dgm:presLayoutVars>
          <dgm:dir/>
          <dgm:animOne val="branch"/>
          <dgm:animLvl val="lvl"/>
        </dgm:presLayoutVars>
      </dgm:prSet>
      <dgm:spPr/>
    </dgm:pt>
    <dgm:pt modelId="{C781D86A-CAF8-43D2-831D-136B85769B8A}" type="pres">
      <dgm:prSet presAssocID="{3CC6F8DF-F328-4B1C-920B-F52CF2AE94FC}" presName="thickLine" presStyleLbl="alignNode1" presStyleIdx="0" presStyleCnt="4"/>
      <dgm:spPr/>
    </dgm:pt>
    <dgm:pt modelId="{41CBAE3C-8710-4DF5-9352-2FE62726200A}" type="pres">
      <dgm:prSet presAssocID="{3CC6F8DF-F328-4B1C-920B-F52CF2AE94FC}" presName="horz1" presStyleCnt="0"/>
      <dgm:spPr/>
    </dgm:pt>
    <dgm:pt modelId="{606DC846-3FE0-4B85-8DC6-9196339C8F6B}" type="pres">
      <dgm:prSet presAssocID="{3CC6F8DF-F328-4B1C-920B-F52CF2AE94FC}" presName="tx1" presStyleLbl="revTx" presStyleIdx="0" presStyleCnt="4"/>
      <dgm:spPr/>
    </dgm:pt>
    <dgm:pt modelId="{832960CE-3543-4C03-A33E-B1F4BF1DC1E8}" type="pres">
      <dgm:prSet presAssocID="{3CC6F8DF-F328-4B1C-920B-F52CF2AE94FC}" presName="vert1" presStyleCnt="0"/>
      <dgm:spPr/>
    </dgm:pt>
    <dgm:pt modelId="{1F30C2DF-7888-46E6-92DB-B0FA8EAD180B}" type="pres">
      <dgm:prSet presAssocID="{2CA4EF8F-0D5D-4B46-893D-A7956683A601}" presName="thickLine" presStyleLbl="alignNode1" presStyleIdx="1" presStyleCnt="4"/>
      <dgm:spPr/>
    </dgm:pt>
    <dgm:pt modelId="{86A0C79B-76B8-4569-98B0-018100ADEA96}" type="pres">
      <dgm:prSet presAssocID="{2CA4EF8F-0D5D-4B46-893D-A7956683A601}" presName="horz1" presStyleCnt="0"/>
      <dgm:spPr/>
    </dgm:pt>
    <dgm:pt modelId="{38857CE8-492F-4BA9-9359-AFF13FD230E1}" type="pres">
      <dgm:prSet presAssocID="{2CA4EF8F-0D5D-4B46-893D-A7956683A601}" presName="tx1" presStyleLbl="revTx" presStyleIdx="1" presStyleCnt="4"/>
      <dgm:spPr/>
    </dgm:pt>
    <dgm:pt modelId="{4A9E483C-5389-4072-BB2F-8EC64F3528B6}" type="pres">
      <dgm:prSet presAssocID="{2CA4EF8F-0D5D-4B46-893D-A7956683A601}" presName="vert1" presStyleCnt="0"/>
      <dgm:spPr/>
    </dgm:pt>
    <dgm:pt modelId="{98F82AD0-B1BC-4C02-AFAD-9A8A56A5C320}" type="pres">
      <dgm:prSet presAssocID="{E0FDD918-6542-49C3-9559-5221F5031528}" presName="thickLine" presStyleLbl="alignNode1" presStyleIdx="2" presStyleCnt="4"/>
      <dgm:spPr/>
    </dgm:pt>
    <dgm:pt modelId="{5D9E0E29-FF89-4C25-ACEB-651947CD1202}" type="pres">
      <dgm:prSet presAssocID="{E0FDD918-6542-49C3-9559-5221F5031528}" presName="horz1" presStyleCnt="0"/>
      <dgm:spPr/>
    </dgm:pt>
    <dgm:pt modelId="{B36F84D8-859B-4869-AAD1-10AC80AB58EC}" type="pres">
      <dgm:prSet presAssocID="{E0FDD918-6542-49C3-9559-5221F5031528}" presName="tx1" presStyleLbl="revTx" presStyleIdx="2" presStyleCnt="4"/>
      <dgm:spPr/>
    </dgm:pt>
    <dgm:pt modelId="{D1698E1D-B384-451D-917F-194039ADB2E6}" type="pres">
      <dgm:prSet presAssocID="{E0FDD918-6542-49C3-9559-5221F5031528}" presName="vert1" presStyleCnt="0"/>
      <dgm:spPr/>
    </dgm:pt>
    <dgm:pt modelId="{F1086FEF-5C40-4FE1-B1F2-759379696047}" type="pres">
      <dgm:prSet presAssocID="{60530FE3-C563-46F0-B367-655D74856FFE}" presName="thickLine" presStyleLbl="alignNode1" presStyleIdx="3" presStyleCnt="4"/>
      <dgm:spPr/>
    </dgm:pt>
    <dgm:pt modelId="{41964794-47BA-4FD1-A40C-E99DB01925B0}" type="pres">
      <dgm:prSet presAssocID="{60530FE3-C563-46F0-B367-655D74856FFE}" presName="horz1" presStyleCnt="0"/>
      <dgm:spPr/>
    </dgm:pt>
    <dgm:pt modelId="{E72092F1-BAAD-4B0C-ACDB-478EBB41397F}" type="pres">
      <dgm:prSet presAssocID="{60530FE3-C563-46F0-B367-655D74856FFE}" presName="tx1" presStyleLbl="revTx" presStyleIdx="3" presStyleCnt="4"/>
      <dgm:spPr/>
    </dgm:pt>
    <dgm:pt modelId="{AD1E38B6-B03E-4734-96B5-AD1CE1011104}" type="pres">
      <dgm:prSet presAssocID="{60530FE3-C563-46F0-B367-655D74856FFE}" presName="vert1" presStyleCnt="0"/>
      <dgm:spPr/>
    </dgm:pt>
  </dgm:ptLst>
  <dgm:cxnLst>
    <dgm:cxn modelId="{7D08AD04-5609-44C5-B67B-791F58B22672}" type="presOf" srcId="{3CC6F8DF-F328-4B1C-920B-F52CF2AE94FC}" destId="{606DC846-3FE0-4B85-8DC6-9196339C8F6B}" srcOrd="0" destOrd="0" presId="urn:microsoft.com/office/officeart/2008/layout/LinedList"/>
    <dgm:cxn modelId="{7976EA3E-6A53-406B-A8AC-72AE8D6B3370}" type="presOf" srcId="{60530FE3-C563-46F0-B367-655D74856FFE}" destId="{E72092F1-BAAD-4B0C-ACDB-478EBB41397F}" srcOrd="0" destOrd="0" presId="urn:microsoft.com/office/officeart/2008/layout/LinedList"/>
    <dgm:cxn modelId="{A665AA70-558F-404F-B276-550AB3FD4D7E}" srcId="{F5FE973B-AD0B-46CA-9CF3-497D6BA7B53B}" destId="{2CA4EF8F-0D5D-4B46-893D-A7956683A601}" srcOrd="1" destOrd="0" parTransId="{B94B9EE1-2F69-4BBC-8870-00E4EFD1D54E}" sibTransId="{13752371-C6EB-45E1-9094-F6C59D547683}"/>
    <dgm:cxn modelId="{5B185C8D-C9E9-4483-A437-60732A5B290F}" srcId="{F5FE973B-AD0B-46CA-9CF3-497D6BA7B53B}" destId="{E0FDD918-6542-49C3-9559-5221F5031528}" srcOrd="2" destOrd="0" parTransId="{E1FBF8B1-87D7-4C29-AAEF-FDFBE06B1E37}" sibTransId="{32E537F3-9F53-4FB2-B570-A95612651C6B}"/>
    <dgm:cxn modelId="{5DB93D8F-5C39-4A13-A789-DA6D2B2864F5}" type="presOf" srcId="{F5FE973B-AD0B-46CA-9CF3-497D6BA7B53B}" destId="{0071D518-0039-46F3-94E9-498DAE39213B}" srcOrd="0" destOrd="0" presId="urn:microsoft.com/office/officeart/2008/layout/LinedList"/>
    <dgm:cxn modelId="{213483B1-F442-4569-96D3-03C1660158DA}" type="presOf" srcId="{2CA4EF8F-0D5D-4B46-893D-A7956683A601}" destId="{38857CE8-492F-4BA9-9359-AFF13FD230E1}" srcOrd="0" destOrd="0" presId="urn:microsoft.com/office/officeart/2008/layout/LinedList"/>
    <dgm:cxn modelId="{CABCA4B9-2F7A-45F6-A65B-B49CFAECA5FC}" type="presOf" srcId="{E0FDD918-6542-49C3-9559-5221F5031528}" destId="{B36F84D8-859B-4869-AAD1-10AC80AB58EC}" srcOrd="0" destOrd="0" presId="urn:microsoft.com/office/officeart/2008/layout/LinedList"/>
    <dgm:cxn modelId="{CAB117D9-9DC7-496B-87BF-0E41A5374453}" srcId="{F5FE973B-AD0B-46CA-9CF3-497D6BA7B53B}" destId="{3CC6F8DF-F328-4B1C-920B-F52CF2AE94FC}" srcOrd="0" destOrd="0" parTransId="{072BCD2C-5264-4416-AAA7-4250B55EEA31}" sibTransId="{BD2E2A10-4177-439B-BC89-9B85C7EBD019}"/>
    <dgm:cxn modelId="{969516EE-250A-4455-B7F9-42C97ABA02D7}" srcId="{F5FE973B-AD0B-46CA-9CF3-497D6BA7B53B}" destId="{60530FE3-C563-46F0-B367-655D74856FFE}" srcOrd="3" destOrd="0" parTransId="{DE8674C4-6D1E-4553-824A-4791780EAE73}" sibTransId="{0A18BFDB-7F4B-4A33-A713-E38DD8A014C9}"/>
    <dgm:cxn modelId="{C9F993BE-80C9-4216-852F-0C4B284012DD}" type="presParOf" srcId="{0071D518-0039-46F3-94E9-498DAE39213B}" destId="{C781D86A-CAF8-43D2-831D-136B85769B8A}" srcOrd="0" destOrd="0" presId="urn:microsoft.com/office/officeart/2008/layout/LinedList"/>
    <dgm:cxn modelId="{DDC4F547-DBE3-48A3-A132-B97B7CD868E8}" type="presParOf" srcId="{0071D518-0039-46F3-94E9-498DAE39213B}" destId="{41CBAE3C-8710-4DF5-9352-2FE62726200A}" srcOrd="1" destOrd="0" presId="urn:microsoft.com/office/officeart/2008/layout/LinedList"/>
    <dgm:cxn modelId="{388D66D7-C09F-4CEB-8F8A-01C431FE2C84}" type="presParOf" srcId="{41CBAE3C-8710-4DF5-9352-2FE62726200A}" destId="{606DC846-3FE0-4B85-8DC6-9196339C8F6B}" srcOrd="0" destOrd="0" presId="urn:microsoft.com/office/officeart/2008/layout/LinedList"/>
    <dgm:cxn modelId="{98EFC3BC-BFAF-42BF-9BA6-836A7BCA18EF}" type="presParOf" srcId="{41CBAE3C-8710-4DF5-9352-2FE62726200A}" destId="{832960CE-3543-4C03-A33E-B1F4BF1DC1E8}" srcOrd="1" destOrd="0" presId="urn:microsoft.com/office/officeart/2008/layout/LinedList"/>
    <dgm:cxn modelId="{403A2051-F2FE-4BF0-B87C-29B9CBE99690}" type="presParOf" srcId="{0071D518-0039-46F3-94E9-498DAE39213B}" destId="{1F30C2DF-7888-46E6-92DB-B0FA8EAD180B}" srcOrd="2" destOrd="0" presId="urn:microsoft.com/office/officeart/2008/layout/LinedList"/>
    <dgm:cxn modelId="{53F19D9C-6303-4EFB-8AED-327322591C71}" type="presParOf" srcId="{0071D518-0039-46F3-94E9-498DAE39213B}" destId="{86A0C79B-76B8-4569-98B0-018100ADEA96}" srcOrd="3" destOrd="0" presId="urn:microsoft.com/office/officeart/2008/layout/LinedList"/>
    <dgm:cxn modelId="{32F80924-5308-4E6B-A7E9-80568768B831}" type="presParOf" srcId="{86A0C79B-76B8-4569-98B0-018100ADEA96}" destId="{38857CE8-492F-4BA9-9359-AFF13FD230E1}" srcOrd="0" destOrd="0" presId="urn:microsoft.com/office/officeart/2008/layout/LinedList"/>
    <dgm:cxn modelId="{D039F5D1-1711-42BC-8B70-610C3B151E01}" type="presParOf" srcId="{86A0C79B-76B8-4569-98B0-018100ADEA96}" destId="{4A9E483C-5389-4072-BB2F-8EC64F3528B6}" srcOrd="1" destOrd="0" presId="urn:microsoft.com/office/officeart/2008/layout/LinedList"/>
    <dgm:cxn modelId="{64E2D999-7498-4FA6-BD0B-DECE512EB9B2}" type="presParOf" srcId="{0071D518-0039-46F3-94E9-498DAE39213B}" destId="{98F82AD0-B1BC-4C02-AFAD-9A8A56A5C320}" srcOrd="4" destOrd="0" presId="urn:microsoft.com/office/officeart/2008/layout/LinedList"/>
    <dgm:cxn modelId="{E0F3E92D-291B-4BD7-B2D4-0251512D2C87}" type="presParOf" srcId="{0071D518-0039-46F3-94E9-498DAE39213B}" destId="{5D9E0E29-FF89-4C25-ACEB-651947CD1202}" srcOrd="5" destOrd="0" presId="urn:microsoft.com/office/officeart/2008/layout/LinedList"/>
    <dgm:cxn modelId="{D78CCCC9-2FED-45A7-8814-BD720C2E97D9}" type="presParOf" srcId="{5D9E0E29-FF89-4C25-ACEB-651947CD1202}" destId="{B36F84D8-859B-4869-AAD1-10AC80AB58EC}" srcOrd="0" destOrd="0" presId="urn:microsoft.com/office/officeart/2008/layout/LinedList"/>
    <dgm:cxn modelId="{3CB39563-D604-4F42-8661-65B1D0522E0C}" type="presParOf" srcId="{5D9E0E29-FF89-4C25-ACEB-651947CD1202}" destId="{D1698E1D-B384-451D-917F-194039ADB2E6}" srcOrd="1" destOrd="0" presId="urn:microsoft.com/office/officeart/2008/layout/LinedList"/>
    <dgm:cxn modelId="{1926C216-661E-4840-85F8-63A3BE33D001}" type="presParOf" srcId="{0071D518-0039-46F3-94E9-498DAE39213B}" destId="{F1086FEF-5C40-4FE1-B1F2-759379696047}" srcOrd="6" destOrd="0" presId="urn:microsoft.com/office/officeart/2008/layout/LinedList"/>
    <dgm:cxn modelId="{A2134A6B-871F-481B-906A-0076C426A03E}" type="presParOf" srcId="{0071D518-0039-46F3-94E9-498DAE39213B}" destId="{41964794-47BA-4FD1-A40C-E99DB01925B0}" srcOrd="7" destOrd="0" presId="urn:microsoft.com/office/officeart/2008/layout/LinedList"/>
    <dgm:cxn modelId="{594725C5-354A-463A-AB52-8FB8A48A66F1}" type="presParOf" srcId="{41964794-47BA-4FD1-A40C-E99DB01925B0}" destId="{E72092F1-BAAD-4B0C-ACDB-478EBB41397F}" srcOrd="0" destOrd="0" presId="urn:microsoft.com/office/officeart/2008/layout/LinedList"/>
    <dgm:cxn modelId="{616A1BD4-EE7B-410E-825F-A5F8B8E1C725}" type="presParOf" srcId="{41964794-47BA-4FD1-A40C-E99DB01925B0}" destId="{AD1E38B6-B03E-4734-96B5-AD1CE101110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49399-A677-4397-8B62-C1AEAD023560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500" kern="1200" dirty="0"/>
            <a:t>Савремене дигиталне истраге садрже огромну количину података</a:t>
          </a:r>
          <a:endParaRPr lang="en-US" sz="2500" kern="1200" dirty="0"/>
        </a:p>
      </dsp:txBody>
      <dsp:txXfrm>
        <a:off x="28038" y="28038"/>
        <a:ext cx="7298593" cy="901218"/>
      </dsp:txXfrm>
    </dsp:sp>
    <dsp:sp modelId="{A08AD40A-0271-407C-8BD3-2AB0C07E2683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500" kern="1200"/>
            <a:t>Слике могу садржати текст, али нису машински читљиве</a:t>
          </a:r>
          <a:endParaRPr lang="en-US" sz="2500" kern="1200"/>
        </a:p>
      </dsp:txBody>
      <dsp:txXfrm>
        <a:off x="732583" y="1159385"/>
        <a:ext cx="7029617" cy="901218"/>
      </dsp:txXfrm>
    </dsp:sp>
    <dsp:sp modelId="{438C71AA-8EB1-49FA-B1E9-0779A33DC7B8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500" kern="1200" dirty="0"/>
            <a:t>Немогућност претраге текста у сликама</a:t>
          </a:r>
          <a:endParaRPr lang="en-US" sz="2500" kern="1200" dirty="0"/>
        </a:p>
      </dsp:txBody>
      <dsp:txXfrm>
        <a:off x="1426612" y="2290733"/>
        <a:ext cx="7040133" cy="901218"/>
      </dsp:txXfrm>
    </dsp:sp>
    <dsp:sp modelId="{9BE09EAC-A861-4C4E-984F-FC2EF7674AD4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500" kern="1200"/>
            <a:t>Успорен форензички процес</a:t>
          </a:r>
          <a:endParaRPr lang="en-US" sz="2500" kern="1200"/>
        </a:p>
      </dsp:txBody>
      <dsp:txXfrm>
        <a:off x="2131157" y="3422081"/>
        <a:ext cx="7029617" cy="901218"/>
      </dsp:txXfrm>
    </dsp:sp>
    <dsp:sp modelId="{3B3E783C-CA98-4C29-BB32-5B7E689F2C4C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DDEB6D87-2B2F-4538-A7C9-DBBDDEB94F06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03D0675D-3A3F-45F6-B994-57AE89FE8FAF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46CDC8-005C-47D0-89F2-F7781BAB2AE5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31909C-8C39-4276-BEF1-8C962311019B}">
      <dsp:nvSpPr>
        <dsp:cNvPr id="0" name=""/>
        <dsp:cNvSpPr/>
      </dsp:nvSpPr>
      <dsp:spPr>
        <a:xfrm>
          <a:off x="0" y="212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600" kern="1200" dirty="0"/>
            <a:t>Ограничења: квалитет слика, избор параметара, велики ресурси, фокус само на слике</a:t>
          </a:r>
          <a:endParaRPr lang="en-US" sz="3600" kern="1200" dirty="0"/>
        </a:p>
      </dsp:txBody>
      <dsp:txXfrm>
        <a:off x="0" y="2124"/>
        <a:ext cx="10515600" cy="1449029"/>
      </dsp:txXfrm>
    </dsp:sp>
    <dsp:sp modelId="{C06A1A80-D84F-433A-9175-A9DC298E67BF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C8247B-A53D-4D0D-A22C-93EBBF58D01D}">
      <dsp:nvSpPr>
        <dsp:cNvPr id="0" name=""/>
        <dsp:cNvSpPr/>
      </dsp:nvSpPr>
      <dsp:spPr>
        <a:xfrm>
          <a:off x="0" y="145115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600" kern="1200" dirty="0"/>
            <a:t>Будући развој</a:t>
          </a:r>
          <a:r>
            <a:rPr lang="en-US" sz="3600" kern="1200" dirty="0"/>
            <a:t>:</a:t>
          </a:r>
          <a:r>
            <a:rPr lang="sr-Cyrl-RS" sz="3600" kern="1200" dirty="0"/>
            <a:t> Подршка за више језика, аутоматско препознавање најбољих параметара</a:t>
          </a:r>
          <a:endParaRPr lang="en-US" sz="3600" kern="1200" dirty="0"/>
        </a:p>
      </dsp:txBody>
      <dsp:txXfrm>
        <a:off x="0" y="1451154"/>
        <a:ext cx="10515600" cy="1449029"/>
      </dsp:txXfrm>
    </dsp:sp>
    <dsp:sp modelId="{260C4EFA-8CEF-4B5A-9585-11CFE49686D7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D82273-DC2D-42C4-A81C-67E20390C9F8}">
      <dsp:nvSpPr>
        <dsp:cNvPr id="0" name=""/>
        <dsp:cNvSpPr/>
      </dsp:nvSpPr>
      <dsp:spPr>
        <a:xfrm>
          <a:off x="0" y="2900183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600" kern="1200" dirty="0"/>
            <a:t>Напредна анализа текста, боља семантичка и дубља контекстуална анализа</a:t>
          </a:r>
          <a:endParaRPr lang="en-US" sz="3600" kern="1200" dirty="0"/>
        </a:p>
      </dsp:txBody>
      <dsp:txXfrm>
        <a:off x="0" y="2900183"/>
        <a:ext cx="10515600" cy="14490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3A5999-C3BE-4F5A-BE86-D7AF7165E34C}">
      <dsp:nvSpPr>
        <dsp:cNvPr id="0" name=""/>
        <dsp:cNvSpPr/>
      </dsp:nvSpPr>
      <dsp:spPr>
        <a:xfrm>
          <a:off x="51" y="45909"/>
          <a:ext cx="4913783" cy="921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200" kern="1200" dirty="0"/>
            <a:t>Проблеми </a:t>
          </a:r>
          <a:endParaRPr lang="en-US" sz="3200" kern="1200" dirty="0"/>
        </a:p>
      </dsp:txBody>
      <dsp:txXfrm>
        <a:off x="51" y="45909"/>
        <a:ext cx="4913783" cy="921600"/>
      </dsp:txXfrm>
    </dsp:sp>
    <dsp:sp modelId="{B6C8EA0A-CB09-48AC-B44B-A28AB58328DF}">
      <dsp:nvSpPr>
        <dsp:cNvPr id="0" name=""/>
        <dsp:cNvSpPr/>
      </dsp:nvSpPr>
      <dsp:spPr>
        <a:xfrm>
          <a:off x="51" y="967509"/>
          <a:ext cx="4913783" cy="33379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Autopsy </a:t>
          </a:r>
          <a:r>
            <a:rPr lang="sr-Cyrl-RS" sz="3200" kern="1200" dirty="0"/>
            <a:t>нема </a:t>
          </a:r>
          <a:r>
            <a:rPr lang="sr-Cyrl-RS" sz="3200" kern="1200" dirty="0">
              <a:solidFill>
                <a:schemeClr val="bg1"/>
              </a:solidFill>
            </a:rPr>
            <a:t>савремене</a:t>
          </a:r>
          <a:r>
            <a:rPr lang="sr-Cyrl-RS" sz="3200" kern="1200" dirty="0"/>
            <a:t> уграђене </a:t>
          </a:r>
          <a:r>
            <a:rPr lang="en-US" sz="3200" kern="1200" dirty="0"/>
            <a:t>OCR </a:t>
          </a:r>
          <a:r>
            <a:rPr lang="sr-Cyrl-RS" sz="3200" kern="1200" dirty="0"/>
            <a:t>алате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3200" kern="1200" dirty="0"/>
            <a:t>Ручно читање слика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3200" kern="1200" dirty="0"/>
            <a:t>Ризик од превиђања доказ</a:t>
          </a:r>
          <a:r>
            <a:rPr lang="en-US" sz="3200" kern="1200" dirty="0"/>
            <a:t>a</a:t>
          </a:r>
        </a:p>
      </dsp:txBody>
      <dsp:txXfrm>
        <a:off x="51" y="967509"/>
        <a:ext cx="4913783" cy="3337920"/>
      </dsp:txXfrm>
    </dsp:sp>
    <dsp:sp modelId="{7DD85806-0109-45BC-85D6-A18BC35F1F96}">
      <dsp:nvSpPr>
        <dsp:cNvPr id="0" name=""/>
        <dsp:cNvSpPr/>
      </dsp:nvSpPr>
      <dsp:spPr>
        <a:xfrm>
          <a:off x="5601814" y="89777"/>
          <a:ext cx="4913783" cy="921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200" kern="1200" dirty="0"/>
            <a:t>Мотивација</a:t>
          </a:r>
          <a:r>
            <a:rPr lang="en-US" sz="3200" kern="1200" dirty="0"/>
            <a:t>/</a:t>
          </a:r>
          <a:r>
            <a:rPr lang="sr-Cyrl-RS" sz="3200" kern="1200" dirty="0"/>
            <a:t>потреба</a:t>
          </a:r>
          <a:endParaRPr lang="en-US" sz="3200" kern="1200" dirty="0"/>
        </a:p>
      </dsp:txBody>
      <dsp:txXfrm>
        <a:off x="5601814" y="89777"/>
        <a:ext cx="4913783" cy="921600"/>
      </dsp:txXfrm>
    </dsp:sp>
    <dsp:sp modelId="{BA6324AA-28DB-4BF7-8132-376777EFEDEA}">
      <dsp:nvSpPr>
        <dsp:cNvPr id="0" name=""/>
        <dsp:cNvSpPr/>
      </dsp:nvSpPr>
      <dsp:spPr>
        <a:xfrm>
          <a:off x="5601764" y="967509"/>
          <a:ext cx="4913783" cy="33379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3200" kern="1200" dirty="0"/>
            <a:t>Аутоматска екстракција текста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3200" kern="1200" dirty="0"/>
            <a:t>Бржа идентификација доказа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3200" kern="1200" dirty="0"/>
            <a:t>Унапређење алата отвореног кода</a:t>
          </a:r>
          <a:endParaRPr lang="en-US" sz="3200" kern="1200" dirty="0"/>
        </a:p>
      </dsp:txBody>
      <dsp:txXfrm>
        <a:off x="5601764" y="967509"/>
        <a:ext cx="4913783" cy="33379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0EA775-37AF-449A-A1C0-C7204460E3BA}">
      <dsp:nvSpPr>
        <dsp:cNvPr id="0" name=""/>
        <dsp:cNvSpPr/>
      </dsp:nvSpPr>
      <dsp:spPr>
        <a:xfrm rot="5400000">
          <a:off x="6589693" y="-26617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Open-source </a:t>
          </a:r>
          <a:r>
            <a:rPr lang="sr-Cyrl-RS" sz="1500" kern="1200" dirty="0"/>
            <a:t>алат за дигиталну форензику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1500" kern="1200" dirty="0"/>
            <a:t>Изграђен као модуларна платформа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1500" kern="1200" dirty="0"/>
            <a:t>Анализа датотека, медија, историје претраживача, е-порука</a:t>
          </a:r>
          <a:endParaRPr lang="en-US" sz="1500" kern="1200" dirty="0"/>
        </a:p>
      </dsp:txBody>
      <dsp:txXfrm rot="-5400000">
        <a:off x="3785616" y="197117"/>
        <a:ext cx="6675221" cy="1012303"/>
      </dsp:txXfrm>
    </dsp:sp>
    <dsp:sp modelId="{3F13EBAE-0D1D-40D9-9B54-8A492C807591}">
      <dsp:nvSpPr>
        <dsp:cNvPr id="0" name=""/>
        <dsp:cNvSpPr/>
      </dsp:nvSpPr>
      <dsp:spPr>
        <a:xfrm>
          <a:off x="0" y="2124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900" kern="1200"/>
            <a:t>Шта је </a:t>
          </a:r>
          <a:r>
            <a:rPr lang="en-US" sz="3900" kern="1200"/>
            <a:t>Autopsy?</a:t>
          </a:r>
        </a:p>
      </dsp:txBody>
      <dsp:txXfrm>
        <a:off x="68454" y="70578"/>
        <a:ext cx="3648708" cy="1265378"/>
      </dsp:txXfrm>
    </dsp:sp>
    <dsp:sp modelId="{65C19272-7029-4311-985F-4B625F54A182}">
      <dsp:nvSpPr>
        <dsp:cNvPr id="0" name=""/>
        <dsp:cNvSpPr/>
      </dsp:nvSpPr>
      <dsp:spPr>
        <a:xfrm rot="5400000">
          <a:off x="6589693" y="-11893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Ingest Modules – </a:t>
          </a:r>
          <a:r>
            <a:rPr lang="sr-Cyrl-RS" sz="1500" kern="1200" dirty="0"/>
            <a:t>извршење током увоза и анализе података </a:t>
          </a:r>
          <a:r>
            <a:rPr lang="en-US" sz="1500" kern="1200" dirty="0"/>
            <a:t>(Data Source Ingest, File Ingest)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Report Modules – </a:t>
          </a:r>
          <a:r>
            <a:rPr lang="sr-Cyrl-RS" sz="1500" kern="1200" dirty="0"/>
            <a:t>генерисање извештаја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General Modules –</a:t>
          </a:r>
          <a:r>
            <a:rPr lang="sr-Cyrl-RS" sz="1500" kern="1200" dirty="0"/>
            <a:t>визуелизација, интеграција са спољним алатима</a:t>
          </a:r>
          <a:endParaRPr lang="en-US" sz="1500" kern="1200" dirty="0"/>
        </a:p>
      </dsp:txBody>
      <dsp:txXfrm rot="-5400000">
        <a:off x="3785616" y="1669517"/>
        <a:ext cx="6675221" cy="1012303"/>
      </dsp:txXfrm>
    </dsp:sp>
    <dsp:sp modelId="{73E691BB-54B2-486E-9277-97B3D20586D1}">
      <dsp:nvSpPr>
        <dsp:cNvPr id="0" name=""/>
        <dsp:cNvSpPr/>
      </dsp:nvSpPr>
      <dsp:spPr>
        <a:xfrm>
          <a:off x="0" y="1474525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900" kern="1200"/>
            <a:t>Типови модула?</a:t>
          </a:r>
          <a:endParaRPr lang="en-US" sz="3900" kern="1200"/>
        </a:p>
      </dsp:txBody>
      <dsp:txXfrm>
        <a:off x="68454" y="1542979"/>
        <a:ext cx="3648708" cy="1265378"/>
      </dsp:txXfrm>
    </dsp:sp>
    <dsp:sp modelId="{64420B65-9493-4C96-900F-2E677F5F9FF9}">
      <dsp:nvSpPr>
        <dsp:cNvPr id="0" name=""/>
        <dsp:cNvSpPr/>
      </dsp:nvSpPr>
      <dsp:spPr>
        <a:xfrm rot="5400000">
          <a:off x="6589693" y="283077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1500" kern="1200" dirty="0"/>
            <a:t>Анализа сваке слике, врши претпроцесирање, извлачи текст и индексира у бази података</a:t>
          </a:r>
          <a:endParaRPr lang="en-US" sz="1500" kern="1200" dirty="0"/>
        </a:p>
      </dsp:txBody>
      <dsp:txXfrm rot="-5400000">
        <a:off x="3785616" y="3141918"/>
        <a:ext cx="6675221" cy="1012303"/>
      </dsp:txXfrm>
    </dsp:sp>
    <dsp:sp modelId="{2901FB91-9443-4380-93F5-ABFC9A8A2B41}">
      <dsp:nvSpPr>
        <dsp:cNvPr id="0" name=""/>
        <dsp:cNvSpPr/>
      </dsp:nvSpPr>
      <dsp:spPr>
        <a:xfrm>
          <a:off x="0" y="2946926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900" kern="1200"/>
            <a:t>Зашто </a:t>
          </a:r>
          <a:r>
            <a:rPr lang="en-US" sz="3900" kern="1200"/>
            <a:t>File Ingest </a:t>
          </a:r>
          <a:r>
            <a:rPr lang="sr-Cyrl-RS" sz="3900" kern="1200"/>
            <a:t>модул?</a:t>
          </a:r>
          <a:endParaRPr lang="en-US" sz="3900" kern="1200"/>
        </a:p>
      </dsp:txBody>
      <dsp:txXfrm>
        <a:off x="68454" y="3015380"/>
        <a:ext cx="3648708" cy="126537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14DB2C-D647-43DD-AD52-390B9250706A}">
      <dsp:nvSpPr>
        <dsp:cNvPr id="0" name=""/>
        <dsp:cNvSpPr/>
      </dsp:nvSpPr>
      <dsp:spPr>
        <a:xfrm>
          <a:off x="0" y="296671"/>
          <a:ext cx="10515600" cy="6633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700" kern="1200" dirty="0"/>
            <a:t>Проширивост </a:t>
          </a:r>
          <a:r>
            <a:rPr lang="en-US" sz="2700" kern="1200" dirty="0"/>
            <a:t>Autopsy </a:t>
          </a:r>
          <a:r>
            <a:rPr lang="sr-Cyrl-RS" sz="2700" kern="1200" dirty="0"/>
            <a:t>окружења</a:t>
          </a:r>
          <a:endParaRPr lang="en-US" sz="2700" kern="1200" dirty="0"/>
        </a:p>
      </dsp:txBody>
      <dsp:txXfrm>
        <a:off x="32384" y="329055"/>
        <a:ext cx="10450832" cy="598621"/>
      </dsp:txXfrm>
    </dsp:sp>
    <dsp:sp modelId="{05959BBC-C052-43D7-99B2-CD72899BCB77}">
      <dsp:nvSpPr>
        <dsp:cNvPr id="0" name=""/>
        <dsp:cNvSpPr/>
      </dsp:nvSpPr>
      <dsp:spPr>
        <a:xfrm>
          <a:off x="0" y="960061"/>
          <a:ext cx="10515600" cy="1397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sr-Cyrl-RS" sz="2100" kern="1200"/>
            <a:t>Подршка за </a:t>
          </a:r>
          <a:r>
            <a:rPr lang="en-US" sz="2100" kern="1200"/>
            <a:t>Java</a:t>
          </a:r>
          <a:r>
            <a:rPr lang="sr-Cyrl-RS" sz="2100" kern="1200"/>
            <a:t> и</a:t>
          </a:r>
          <a:r>
            <a:rPr lang="en-US" sz="2100" kern="1200"/>
            <a:t> Python (Jython)</a:t>
          </a:r>
          <a:r>
            <a:rPr lang="sr-Cyrl-RS" sz="2100" kern="1200"/>
            <a:t> модуле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Python </a:t>
          </a:r>
          <a:r>
            <a:rPr lang="sr-Cyrl-RS" sz="2100" kern="1200"/>
            <a:t>модул предности – лакше писати, бржи развој, флексибилност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sr-Cyrl-RS" sz="2100" kern="1200"/>
            <a:t>Мане </a:t>
          </a:r>
          <a:r>
            <a:rPr lang="en-US" sz="2100" kern="1200"/>
            <a:t>Python </a:t>
          </a:r>
          <a:r>
            <a:rPr lang="sr-Cyrl-RS" sz="2100" kern="1200"/>
            <a:t>модула – спорије ради него </a:t>
          </a:r>
          <a:r>
            <a:rPr lang="en-US" sz="2100" kern="1200"/>
            <a:t>Java</a:t>
          </a:r>
          <a:r>
            <a:rPr lang="sr-Cyrl-RS" sz="2100" kern="1200"/>
            <a:t> модул, ограничене библиотеке (2.7.18) </a:t>
          </a:r>
          <a:endParaRPr lang="en-US" sz="2100" kern="1200"/>
        </a:p>
      </dsp:txBody>
      <dsp:txXfrm>
        <a:off x="0" y="960061"/>
        <a:ext cx="10515600" cy="1397250"/>
      </dsp:txXfrm>
    </dsp:sp>
    <dsp:sp modelId="{8BEC124A-12F2-44F4-83EB-1331ECD51D7E}">
      <dsp:nvSpPr>
        <dsp:cNvPr id="0" name=""/>
        <dsp:cNvSpPr/>
      </dsp:nvSpPr>
      <dsp:spPr>
        <a:xfrm>
          <a:off x="0" y="2357311"/>
          <a:ext cx="10515600" cy="6633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700" kern="1200"/>
            <a:t>Слични алати</a:t>
          </a:r>
          <a:endParaRPr lang="en-US" sz="2700" kern="1200"/>
        </a:p>
      </dsp:txBody>
      <dsp:txXfrm>
        <a:off x="32384" y="2389695"/>
        <a:ext cx="10450832" cy="598621"/>
      </dsp:txXfrm>
    </dsp:sp>
    <dsp:sp modelId="{6042049C-2C64-43E1-9102-BE611D104923}">
      <dsp:nvSpPr>
        <dsp:cNvPr id="0" name=""/>
        <dsp:cNvSpPr/>
      </dsp:nvSpPr>
      <dsp:spPr>
        <a:xfrm>
          <a:off x="0" y="3020701"/>
          <a:ext cx="10515600" cy="10339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EnCase – </a:t>
          </a:r>
          <a:r>
            <a:rPr lang="sr-Cyrl-RS" sz="2100" kern="1200"/>
            <a:t>комерцијални алат, поуздан у судским процесима. Мана: веома скуп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 dirty="0"/>
            <a:t>FTK (Forensic Toolkit) –</a:t>
          </a:r>
          <a:r>
            <a:rPr lang="sr-Cyrl-RS" sz="2100" kern="1200" dirty="0"/>
            <a:t> познат по брзом индексирању и „</a:t>
          </a:r>
          <a:r>
            <a:rPr lang="en-US" sz="2100" kern="1200" dirty="0"/>
            <a:t>user-friendly</a:t>
          </a:r>
          <a:r>
            <a:rPr lang="sr-Cyrl-RS" sz="2100" kern="1200" dirty="0"/>
            <a:t>“ корисничком интерфејсу. Мана: висока цена лиценце и потребан јак хардвер</a:t>
          </a:r>
          <a:endParaRPr lang="en-US" sz="2100" kern="1200" dirty="0"/>
        </a:p>
      </dsp:txBody>
      <dsp:txXfrm>
        <a:off x="0" y="3020701"/>
        <a:ext cx="10515600" cy="103396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58CAA8-59E5-41DC-9A53-C4AABC62AC6D}">
      <dsp:nvSpPr>
        <dsp:cNvPr id="0" name=""/>
        <dsp:cNvSpPr/>
      </dsp:nvSpPr>
      <dsp:spPr>
        <a:xfrm>
          <a:off x="0" y="2098250"/>
          <a:ext cx="2918257" cy="14591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200" kern="1200" dirty="0"/>
            <a:t>Четири фазе:</a:t>
          </a:r>
          <a:endParaRPr lang="en-US" sz="2200" kern="1200" dirty="0"/>
        </a:p>
      </dsp:txBody>
      <dsp:txXfrm>
        <a:off x="42736" y="2140986"/>
        <a:ext cx="2832785" cy="1373656"/>
      </dsp:txXfrm>
    </dsp:sp>
    <dsp:sp modelId="{D1A73A64-0AF8-4650-BA52-CDAEBE085775}">
      <dsp:nvSpPr>
        <dsp:cNvPr id="0" name=""/>
        <dsp:cNvSpPr/>
      </dsp:nvSpPr>
      <dsp:spPr>
        <a:xfrm rot="17996135">
          <a:off x="2325657" y="1777816"/>
          <a:ext cx="2365790" cy="49833"/>
        </a:xfrm>
        <a:custGeom>
          <a:avLst/>
          <a:gdLst/>
          <a:ahLst/>
          <a:cxnLst/>
          <a:rect l="0" t="0" r="0" b="0"/>
          <a:pathLst>
            <a:path>
              <a:moveTo>
                <a:pt x="0" y="24916"/>
              </a:moveTo>
              <a:lnTo>
                <a:pt x="2365790" y="2491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3449407" y="1743588"/>
        <a:ext cx="118289" cy="118289"/>
      </dsp:txXfrm>
    </dsp:sp>
    <dsp:sp modelId="{2AB9F406-171A-42B6-AA99-7F740D36C191}">
      <dsp:nvSpPr>
        <dsp:cNvPr id="0" name=""/>
        <dsp:cNvSpPr/>
      </dsp:nvSpPr>
      <dsp:spPr>
        <a:xfrm>
          <a:off x="4098848" y="205753"/>
          <a:ext cx="7708838" cy="11437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200" kern="1200" dirty="0"/>
            <a:t>Претпроцесирање - </a:t>
          </a:r>
          <a:r>
            <a:rPr lang="ru-RU" sz="2200" kern="1200" dirty="0"/>
            <a:t>припрема слике тако да она буде погодна за даље анализе</a:t>
          </a:r>
          <a:endParaRPr lang="en-US" sz="2200" kern="1200" dirty="0"/>
        </a:p>
      </dsp:txBody>
      <dsp:txXfrm>
        <a:off x="4132349" y="239254"/>
        <a:ext cx="7641836" cy="1076794"/>
      </dsp:txXfrm>
    </dsp:sp>
    <dsp:sp modelId="{AAED68C7-426F-4BA2-B8DC-BFAB2E02815A}">
      <dsp:nvSpPr>
        <dsp:cNvPr id="0" name=""/>
        <dsp:cNvSpPr/>
      </dsp:nvSpPr>
      <dsp:spPr>
        <a:xfrm rot="19538625">
          <a:off x="2793514" y="2399376"/>
          <a:ext cx="1430075" cy="49833"/>
        </a:xfrm>
        <a:custGeom>
          <a:avLst/>
          <a:gdLst/>
          <a:ahLst/>
          <a:cxnLst/>
          <a:rect l="0" t="0" r="0" b="0"/>
          <a:pathLst>
            <a:path>
              <a:moveTo>
                <a:pt x="0" y="24916"/>
              </a:moveTo>
              <a:lnTo>
                <a:pt x="1430075" y="2491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72800" y="2388541"/>
        <a:ext cx="71503" cy="71503"/>
      </dsp:txXfrm>
    </dsp:sp>
    <dsp:sp modelId="{75405DDD-E081-465F-8E20-6C692CF3B775}">
      <dsp:nvSpPr>
        <dsp:cNvPr id="0" name=""/>
        <dsp:cNvSpPr/>
      </dsp:nvSpPr>
      <dsp:spPr>
        <a:xfrm>
          <a:off x="4098848" y="1483512"/>
          <a:ext cx="7708838" cy="10745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200" kern="1200" dirty="0"/>
            <a:t>Сегментација - </a:t>
          </a:r>
          <a:r>
            <a:rPr lang="ru-RU" sz="2200" kern="1200" dirty="0"/>
            <a:t>раздвајање текста на мање целине, редове, речи и појединачне знакове. Представља најизазовнију фазу.</a:t>
          </a:r>
          <a:endParaRPr lang="en-US" sz="2200" kern="1200" dirty="0"/>
        </a:p>
      </dsp:txBody>
      <dsp:txXfrm>
        <a:off x="4130319" y="1514983"/>
        <a:ext cx="7645896" cy="1011574"/>
      </dsp:txXfrm>
    </dsp:sp>
    <dsp:sp modelId="{CDBBF40F-7C4A-4BF2-847F-ADADB346382F}">
      <dsp:nvSpPr>
        <dsp:cNvPr id="0" name=""/>
        <dsp:cNvSpPr/>
      </dsp:nvSpPr>
      <dsp:spPr>
        <a:xfrm rot="1370879">
          <a:off x="2867998" y="3051617"/>
          <a:ext cx="1281109" cy="49833"/>
        </a:xfrm>
        <a:custGeom>
          <a:avLst/>
          <a:gdLst/>
          <a:ahLst/>
          <a:cxnLst/>
          <a:rect l="0" t="0" r="0" b="0"/>
          <a:pathLst>
            <a:path>
              <a:moveTo>
                <a:pt x="0" y="24916"/>
              </a:moveTo>
              <a:lnTo>
                <a:pt x="1281109" y="2491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76524" y="3044506"/>
        <a:ext cx="64055" cy="64055"/>
      </dsp:txXfrm>
    </dsp:sp>
    <dsp:sp modelId="{DB90DEB6-A935-41CD-BD1D-2793B3E9BBDC}">
      <dsp:nvSpPr>
        <dsp:cNvPr id="0" name=""/>
        <dsp:cNvSpPr/>
      </dsp:nvSpPr>
      <dsp:spPr>
        <a:xfrm>
          <a:off x="4098848" y="2746476"/>
          <a:ext cx="7708838" cy="11575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200" kern="1200" dirty="0"/>
            <a:t>Препознавање – шаблоснко, статички модели, неуронске мреже</a:t>
          </a:r>
          <a:endParaRPr lang="en-US" sz="2200" kern="1200" dirty="0"/>
        </a:p>
      </dsp:txBody>
      <dsp:txXfrm>
        <a:off x="4132752" y="2780380"/>
        <a:ext cx="7641030" cy="1089747"/>
      </dsp:txXfrm>
    </dsp:sp>
    <dsp:sp modelId="{7C74895F-E9C5-48E3-9F93-5F8DC8F26CFF}">
      <dsp:nvSpPr>
        <dsp:cNvPr id="0" name=""/>
        <dsp:cNvSpPr/>
      </dsp:nvSpPr>
      <dsp:spPr>
        <a:xfrm rot="3426239">
          <a:off x="2421684" y="3715495"/>
          <a:ext cx="2173736" cy="49833"/>
        </a:xfrm>
        <a:custGeom>
          <a:avLst/>
          <a:gdLst/>
          <a:ahLst/>
          <a:cxnLst/>
          <a:rect l="0" t="0" r="0" b="0"/>
          <a:pathLst>
            <a:path>
              <a:moveTo>
                <a:pt x="0" y="24916"/>
              </a:moveTo>
              <a:lnTo>
                <a:pt x="2173736" y="2491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3454209" y="3686069"/>
        <a:ext cx="108686" cy="108686"/>
      </dsp:txXfrm>
    </dsp:sp>
    <dsp:sp modelId="{80E30434-1BF9-4091-BD40-54B56337BC24}">
      <dsp:nvSpPr>
        <dsp:cNvPr id="0" name=""/>
        <dsp:cNvSpPr/>
      </dsp:nvSpPr>
      <dsp:spPr>
        <a:xfrm>
          <a:off x="4098848" y="4088086"/>
          <a:ext cx="7708838" cy="11298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200" kern="1200" dirty="0"/>
            <a:t>Постпроцесирање – исправљање грешака на основу познатих речи из речника</a:t>
          </a:r>
          <a:endParaRPr lang="en-US" sz="2200" kern="1200" dirty="0"/>
        </a:p>
      </dsp:txBody>
      <dsp:txXfrm>
        <a:off x="4131940" y="4121178"/>
        <a:ext cx="7642654" cy="106366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D7A2E4-0F86-48A5-A6E3-D3EE4397452F}">
      <dsp:nvSpPr>
        <dsp:cNvPr id="0" name=""/>
        <dsp:cNvSpPr/>
      </dsp:nvSpPr>
      <dsp:spPr>
        <a:xfrm rot="16200000">
          <a:off x="-1196040" y="1201059"/>
          <a:ext cx="4163337" cy="1761217"/>
        </a:xfrm>
        <a:prstGeom prst="flowChartManualOperati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0" tIns="0" rIns="110779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1700" kern="1200" dirty="0">
              <a:solidFill>
                <a:schemeClr val="bg1"/>
              </a:solidFill>
            </a:rPr>
            <a:t>Одређују како систем извршава своје функције и у којим условима.</a:t>
          </a:r>
          <a:endParaRPr lang="en-US" sz="1700" kern="1200" dirty="0">
            <a:solidFill>
              <a:schemeClr val="bg1"/>
            </a:solidFill>
          </a:endParaRPr>
        </a:p>
      </dsp:txBody>
      <dsp:txXfrm rot="5400000">
        <a:off x="5020" y="832666"/>
        <a:ext cx="1761217" cy="2498003"/>
      </dsp:txXfrm>
    </dsp:sp>
    <dsp:sp modelId="{E5619DFB-8E06-475C-A527-FA4FB986A7A6}">
      <dsp:nvSpPr>
        <dsp:cNvPr id="0" name=""/>
        <dsp:cNvSpPr/>
      </dsp:nvSpPr>
      <dsp:spPr>
        <a:xfrm rot="16200000">
          <a:off x="697268" y="1201059"/>
          <a:ext cx="4163337" cy="1761217"/>
        </a:xfrm>
        <a:prstGeom prst="flowChartManualOperati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0" tIns="0" rIns="110779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1700" kern="1200" dirty="0">
              <a:solidFill>
                <a:schemeClr val="bg1"/>
              </a:solidFill>
            </a:rPr>
            <a:t>Перформансе</a:t>
          </a:r>
          <a:endParaRPr lang="en-US" sz="1700" kern="1200" dirty="0">
            <a:solidFill>
              <a:schemeClr val="bg1"/>
            </a:solidFill>
          </a:endParaRPr>
        </a:p>
      </dsp:txBody>
      <dsp:txXfrm rot="5400000">
        <a:off x="1898328" y="832666"/>
        <a:ext cx="1761217" cy="2498003"/>
      </dsp:txXfrm>
    </dsp:sp>
    <dsp:sp modelId="{EFE3632E-7E12-43D9-B0D4-0F6218BEC1C5}">
      <dsp:nvSpPr>
        <dsp:cNvPr id="0" name=""/>
        <dsp:cNvSpPr/>
      </dsp:nvSpPr>
      <dsp:spPr>
        <a:xfrm rot="16200000">
          <a:off x="2590578" y="1201059"/>
          <a:ext cx="4163337" cy="1761217"/>
        </a:xfrm>
        <a:prstGeom prst="flowChartManualOperati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0" tIns="0" rIns="110779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1700" kern="1200" dirty="0">
              <a:solidFill>
                <a:schemeClr val="bg1"/>
              </a:solidFill>
            </a:rPr>
            <a:t>Стабилност</a:t>
          </a:r>
          <a:endParaRPr lang="en-US" sz="1700" kern="1200" dirty="0">
            <a:solidFill>
              <a:schemeClr val="bg1"/>
            </a:solidFill>
          </a:endParaRPr>
        </a:p>
      </dsp:txBody>
      <dsp:txXfrm rot="5400000">
        <a:off x="3791638" y="832666"/>
        <a:ext cx="1761217" cy="2498003"/>
      </dsp:txXfrm>
    </dsp:sp>
    <dsp:sp modelId="{41DA6357-5BBE-40F7-9C68-B1B1C40003E7}">
      <dsp:nvSpPr>
        <dsp:cNvPr id="0" name=""/>
        <dsp:cNvSpPr/>
      </dsp:nvSpPr>
      <dsp:spPr>
        <a:xfrm rot="16200000">
          <a:off x="4483887" y="1201059"/>
          <a:ext cx="4163337" cy="1761217"/>
        </a:xfrm>
        <a:prstGeom prst="flowChartManualOperati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0" tIns="0" rIns="110779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1700" kern="1200" dirty="0">
              <a:solidFill>
                <a:schemeClr val="bg1"/>
              </a:solidFill>
            </a:rPr>
            <a:t>Употребљивост</a:t>
          </a:r>
          <a:endParaRPr lang="en-US" sz="1700" kern="1200" dirty="0">
            <a:solidFill>
              <a:schemeClr val="bg1"/>
            </a:solidFill>
          </a:endParaRPr>
        </a:p>
      </dsp:txBody>
      <dsp:txXfrm rot="5400000">
        <a:off x="5684947" y="832666"/>
        <a:ext cx="1761217" cy="2498003"/>
      </dsp:txXfrm>
    </dsp:sp>
    <dsp:sp modelId="{FF63F720-233C-4692-BF30-A515F2A5B147}">
      <dsp:nvSpPr>
        <dsp:cNvPr id="0" name=""/>
        <dsp:cNvSpPr/>
      </dsp:nvSpPr>
      <dsp:spPr>
        <a:xfrm rot="16200000">
          <a:off x="6377196" y="1201059"/>
          <a:ext cx="4163337" cy="1761217"/>
        </a:xfrm>
        <a:prstGeom prst="flowChartManualOperati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7950" tIns="0" rIns="110779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1700" kern="1200" dirty="0">
              <a:solidFill>
                <a:schemeClr val="bg1"/>
              </a:solidFill>
            </a:rPr>
            <a:t>Интеграција у потојеће окружење</a:t>
          </a:r>
          <a:endParaRPr lang="en-US" sz="1700" kern="1200" dirty="0">
            <a:solidFill>
              <a:schemeClr val="bg1"/>
            </a:solidFill>
          </a:endParaRPr>
        </a:p>
      </dsp:txBody>
      <dsp:txXfrm rot="5400000">
        <a:off x="7578256" y="832666"/>
        <a:ext cx="1761217" cy="249800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0EA775-37AF-449A-A1C0-C7204460E3BA}">
      <dsp:nvSpPr>
        <dsp:cNvPr id="0" name=""/>
        <dsp:cNvSpPr/>
      </dsp:nvSpPr>
      <dsp:spPr>
        <a:xfrm rot="5400000">
          <a:off x="6589693" y="-26617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400" kern="1200" dirty="0"/>
            <a:t>Фабрика је одговорна за креирање инстанци самог модула и омогућава његову конфигурацију.</a:t>
          </a:r>
          <a:endParaRPr lang="en-US" sz="2400" kern="1200" dirty="0"/>
        </a:p>
      </dsp:txBody>
      <dsp:txXfrm rot="-5400000">
        <a:off x="3785616" y="197117"/>
        <a:ext cx="6675221" cy="1012303"/>
      </dsp:txXfrm>
    </dsp:sp>
    <dsp:sp modelId="{3F13EBAE-0D1D-40D9-9B54-8A492C807591}">
      <dsp:nvSpPr>
        <dsp:cNvPr id="0" name=""/>
        <dsp:cNvSpPr/>
      </dsp:nvSpPr>
      <dsp:spPr>
        <a:xfrm>
          <a:off x="0" y="2124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600" kern="1200" dirty="0">
              <a:solidFill>
                <a:srgbClr val="FFFFFF"/>
              </a:solidFill>
            </a:rPr>
            <a:t>Фабрика </a:t>
          </a:r>
          <a:r>
            <a:rPr lang="en-US" sz="2600" kern="1200" dirty="0">
              <a:solidFill>
                <a:srgbClr val="FFFFFF"/>
              </a:solidFill>
            </a:rPr>
            <a:t>(IngestModuleFactory) </a:t>
          </a:r>
          <a:endParaRPr lang="en-US" sz="2600" kern="1200" dirty="0"/>
        </a:p>
      </dsp:txBody>
      <dsp:txXfrm>
        <a:off x="68454" y="70578"/>
        <a:ext cx="3648708" cy="1265378"/>
      </dsp:txXfrm>
    </dsp:sp>
    <dsp:sp modelId="{65C19272-7029-4311-985F-4B625F54A182}">
      <dsp:nvSpPr>
        <dsp:cNvPr id="0" name=""/>
        <dsp:cNvSpPr/>
      </dsp:nvSpPr>
      <dsp:spPr>
        <a:xfrm rot="5400000">
          <a:off x="6589693" y="-11893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400" kern="1200" dirty="0">
              <a:solidFill>
                <a:schemeClr val="bg1"/>
              </a:solidFill>
            </a:rPr>
            <a:t>Чува подешавања, филтрира фајлове, главна логика обраде слика</a:t>
          </a:r>
          <a:endParaRPr lang="en-US" sz="2400" kern="1200" dirty="0">
            <a:solidFill>
              <a:schemeClr val="bg1"/>
            </a:solidFill>
          </a:endParaRPr>
        </a:p>
      </dsp:txBody>
      <dsp:txXfrm rot="-5400000">
        <a:off x="3785616" y="1669517"/>
        <a:ext cx="6675221" cy="1012303"/>
      </dsp:txXfrm>
    </dsp:sp>
    <dsp:sp modelId="{73E691BB-54B2-486E-9277-97B3D20586D1}">
      <dsp:nvSpPr>
        <dsp:cNvPr id="0" name=""/>
        <dsp:cNvSpPr/>
      </dsp:nvSpPr>
      <dsp:spPr>
        <a:xfrm>
          <a:off x="0" y="1474525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600" kern="1200" dirty="0">
              <a:solidFill>
                <a:srgbClr val="FFFFFF"/>
              </a:solidFill>
            </a:rPr>
            <a:t>Главни модул</a:t>
          </a:r>
          <a:r>
            <a:rPr lang="en-US" sz="2600" kern="1200" dirty="0">
              <a:solidFill>
                <a:srgbClr val="FFFFFF"/>
              </a:solidFill>
            </a:rPr>
            <a:t> (FileIngestModule) </a:t>
          </a:r>
          <a:endParaRPr lang="en-US" sz="2600" kern="1200" dirty="0"/>
        </a:p>
      </dsp:txBody>
      <dsp:txXfrm>
        <a:off x="68454" y="1542979"/>
        <a:ext cx="3648708" cy="1265378"/>
      </dsp:txXfrm>
    </dsp:sp>
    <dsp:sp modelId="{64420B65-9493-4C96-900F-2E677F5F9FF9}">
      <dsp:nvSpPr>
        <dsp:cNvPr id="0" name=""/>
        <dsp:cNvSpPr/>
      </dsp:nvSpPr>
      <dsp:spPr>
        <a:xfrm rot="5400000">
          <a:off x="6589693" y="283077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400" kern="1200" dirty="0">
              <a:solidFill>
                <a:schemeClr val="bg1"/>
              </a:solidFill>
            </a:rPr>
            <a:t>Кориснички избор типова фајлова, </a:t>
          </a:r>
          <a:r>
            <a:rPr lang="en-US" sz="2400" kern="1200" dirty="0">
              <a:solidFill>
                <a:schemeClr val="bg1"/>
              </a:solidFill>
            </a:rPr>
            <a:t>grayscale, resize </a:t>
          </a:r>
          <a:r>
            <a:rPr lang="sr-Cyrl-RS" sz="2400" kern="1200" dirty="0">
              <a:solidFill>
                <a:schemeClr val="bg1"/>
              </a:solidFill>
            </a:rPr>
            <a:t>и језик </a:t>
          </a:r>
          <a:r>
            <a:rPr lang="en-US" sz="2400" kern="1200" dirty="0">
              <a:solidFill>
                <a:schemeClr val="bg1"/>
              </a:solidFill>
            </a:rPr>
            <a:t>OCR-a</a:t>
          </a:r>
        </a:p>
      </dsp:txBody>
      <dsp:txXfrm rot="-5400000">
        <a:off x="3785616" y="3141918"/>
        <a:ext cx="6675221" cy="1012303"/>
      </dsp:txXfrm>
    </dsp:sp>
    <dsp:sp modelId="{2901FB91-9443-4380-93F5-ABFC9A8A2B41}">
      <dsp:nvSpPr>
        <dsp:cNvPr id="0" name=""/>
        <dsp:cNvSpPr/>
      </dsp:nvSpPr>
      <dsp:spPr>
        <a:xfrm>
          <a:off x="0" y="2946926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rgbClr val="FFFFFF"/>
              </a:solidFill>
            </a:rPr>
            <a:t>UI Settings Panel </a:t>
          </a:r>
          <a:endParaRPr lang="en-US" sz="2600" kern="1200" dirty="0"/>
        </a:p>
      </dsp:txBody>
      <dsp:txXfrm>
        <a:off x="68454" y="3015380"/>
        <a:ext cx="3648708" cy="126537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3A5999-C3BE-4F5A-BE86-D7AF7165E34C}">
      <dsp:nvSpPr>
        <dsp:cNvPr id="0" name=""/>
        <dsp:cNvSpPr/>
      </dsp:nvSpPr>
      <dsp:spPr>
        <a:xfrm>
          <a:off x="51" y="2618"/>
          <a:ext cx="4913783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Tesseract OCR</a:t>
          </a:r>
        </a:p>
      </dsp:txBody>
      <dsp:txXfrm>
        <a:off x="51" y="2618"/>
        <a:ext cx="4913783" cy="950400"/>
      </dsp:txXfrm>
    </dsp:sp>
    <dsp:sp modelId="{B6C8EA0A-CB09-48AC-B44B-A28AB58328DF}">
      <dsp:nvSpPr>
        <dsp:cNvPr id="0" name=""/>
        <dsp:cNvSpPr/>
      </dsp:nvSpPr>
      <dsp:spPr>
        <a:xfrm>
          <a:off x="11500" y="955636"/>
          <a:ext cx="4913783" cy="267791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Алат отвореног кода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Развио </a:t>
          </a:r>
          <a:r>
            <a:rPr lang="en-US" sz="2200" kern="1200" dirty="0"/>
            <a:t>Google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Коришћен као „</a:t>
          </a:r>
          <a:r>
            <a:rPr lang="en-US" sz="2200" kern="1200" dirty="0"/>
            <a:t>engine</a:t>
          </a:r>
          <a:r>
            <a:rPr lang="sr-Cyrl-RS" sz="2200" kern="1200" dirty="0"/>
            <a:t>“</a:t>
          </a:r>
          <a:r>
            <a:rPr lang="en-US" sz="2200" kern="1200" dirty="0"/>
            <a:t> </a:t>
          </a:r>
          <a:r>
            <a:rPr lang="sr-Cyrl-RS" sz="2200" kern="1200" dirty="0"/>
            <a:t>за извлачење текста из слика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Могућност одабира језика</a:t>
          </a:r>
          <a:endParaRPr lang="en-US" sz="2200" kern="1200" dirty="0"/>
        </a:p>
      </dsp:txBody>
      <dsp:txXfrm>
        <a:off x="11500" y="955636"/>
        <a:ext cx="4913783" cy="2677919"/>
      </dsp:txXfrm>
    </dsp:sp>
    <dsp:sp modelId="{7DD85806-0109-45BC-85D6-A18BC35F1F96}">
      <dsp:nvSpPr>
        <dsp:cNvPr id="0" name=""/>
        <dsp:cNvSpPr/>
      </dsp:nvSpPr>
      <dsp:spPr>
        <a:xfrm>
          <a:off x="5601814" y="47857"/>
          <a:ext cx="4913783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ImageMagick</a:t>
          </a:r>
        </a:p>
      </dsp:txBody>
      <dsp:txXfrm>
        <a:off x="5601814" y="47857"/>
        <a:ext cx="4913783" cy="950400"/>
      </dsp:txXfrm>
    </dsp:sp>
    <dsp:sp modelId="{BA6324AA-28DB-4BF7-8132-376777EFEDEA}">
      <dsp:nvSpPr>
        <dsp:cNvPr id="0" name=""/>
        <dsp:cNvSpPr/>
      </dsp:nvSpPr>
      <dsp:spPr>
        <a:xfrm>
          <a:off x="5601764" y="953018"/>
          <a:ext cx="4913783" cy="267791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Алат отвореног кода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Коришћен за операције претпроцесирања слика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Grayscale</a:t>
          </a:r>
          <a:r>
            <a:rPr lang="sr-Cyrl-RS" sz="2200" kern="1200" dirty="0"/>
            <a:t> – претварање слике у црно-белу слику 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Resize</a:t>
          </a:r>
          <a:r>
            <a:rPr lang="sr-Cyrl-RS" sz="2200" kern="1200" dirty="0"/>
            <a:t> – промена резолуције слике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200" kern="1200" dirty="0"/>
        </a:p>
      </dsp:txBody>
      <dsp:txXfrm>
        <a:off x="5601764" y="953018"/>
        <a:ext cx="4913783" cy="267791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81D86A-CAF8-43D2-831D-136B85769B8A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6DC846-3FE0-4B85-8DC6-9196339C8F6B}">
      <dsp:nvSpPr>
        <dsp:cNvPr id="0" name=""/>
        <dsp:cNvSpPr/>
      </dsp:nvSpPr>
      <dsp:spPr>
        <a:xfrm>
          <a:off x="0" y="0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000" kern="1200" dirty="0"/>
            <a:t>Потреба за аутоматским извлачењем текста из слика у форензичким истрагама</a:t>
          </a:r>
          <a:endParaRPr lang="en-US" sz="3000" kern="1200" dirty="0"/>
        </a:p>
      </dsp:txBody>
      <dsp:txXfrm>
        <a:off x="0" y="0"/>
        <a:ext cx="10515600" cy="1087834"/>
      </dsp:txXfrm>
    </dsp:sp>
    <dsp:sp modelId="{1F30C2DF-7888-46E6-92DB-B0FA8EAD180B}">
      <dsp:nvSpPr>
        <dsp:cNvPr id="0" name=""/>
        <dsp:cNvSpPr/>
      </dsp:nvSpPr>
      <dsp:spPr>
        <a:xfrm>
          <a:off x="0" y="108783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857CE8-492F-4BA9-9359-AFF13FD230E1}">
      <dsp:nvSpPr>
        <dsp:cNvPr id="0" name=""/>
        <dsp:cNvSpPr/>
      </dsp:nvSpPr>
      <dsp:spPr>
        <a:xfrm>
          <a:off x="0" y="1087834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000" kern="1200"/>
            <a:t>Модул доноси ефикасност и поузданост</a:t>
          </a:r>
          <a:endParaRPr lang="en-US" sz="3000" kern="1200"/>
        </a:p>
      </dsp:txBody>
      <dsp:txXfrm>
        <a:off x="0" y="1087834"/>
        <a:ext cx="10515600" cy="1087834"/>
      </dsp:txXfrm>
    </dsp:sp>
    <dsp:sp modelId="{98F82AD0-B1BC-4C02-AFAD-9A8A56A5C320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6F84D8-859B-4869-AAD1-10AC80AB58EC}">
      <dsp:nvSpPr>
        <dsp:cNvPr id="0" name=""/>
        <dsp:cNvSpPr/>
      </dsp:nvSpPr>
      <dsp:spPr>
        <a:xfrm>
          <a:off x="0" y="2175669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000" kern="1200"/>
            <a:t>Интеграција у </a:t>
          </a:r>
          <a:r>
            <a:rPr lang="en-US" sz="3000" kern="1200"/>
            <a:t>Autopsy </a:t>
          </a:r>
          <a:r>
            <a:rPr lang="sr-Cyrl-RS" sz="3000" kern="1200"/>
            <a:t>омогућава рад у јединственом окружењу</a:t>
          </a:r>
          <a:endParaRPr lang="en-US" sz="3000" kern="1200"/>
        </a:p>
      </dsp:txBody>
      <dsp:txXfrm>
        <a:off x="0" y="2175669"/>
        <a:ext cx="10515600" cy="1087834"/>
      </dsp:txXfrm>
    </dsp:sp>
    <dsp:sp modelId="{F1086FEF-5C40-4FE1-B1F2-759379696047}">
      <dsp:nvSpPr>
        <dsp:cNvPr id="0" name=""/>
        <dsp:cNvSpPr/>
      </dsp:nvSpPr>
      <dsp:spPr>
        <a:xfrm>
          <a:off x="0" y="326350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2092F1-BAAD-4B0C-ACDB-478EBB41397F}">
      <dsp:nvSpPr>
        <dsp:cNvPr id="0" name=""/>
        <dsp:cNvSpPr/>
      </dsp:nvSpPr>
      <dsp:spPr>
        <a:xfrm>
          <a:off x="0" y="3263503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000" kern="1200"/>
            <a:t>Модул је флексибилан – подешавања формата, језика, претпроцесирања, логовање, лако одржавање кода</a:t>
          </a:r>
          <a:endParaRPr lang="en-US" sz="3000" kern="1200"/>
        </a:p>
      </dsp:txBody>
      <dsp:txXfrm>
        <a:off x="0" y="3263503"/>
        <a:ext cx="10515600" cy="1087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88F0E1-BF96-453E-B9D1-4A1FA22F1040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4FAB6-0577-47CE-A929-D78B46EDB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880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736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261C34-04F1-DB1F-93DD-59DD5E942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4B0CA7-8090-9DB3-9410-9A19205B27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BECAE4-7AD6-6061-3E67-C5F0DE2481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Подела одговорности је следећа:</a:t>
            </a:r>
          </a:p>
          <a:p>
            <a:endParaRPr lang="sr-Cyrl-RS" dirty="0"/>
          </a:p>
          <a:p>
            <a:pPr marL="171450" indent="-171450">
              <a:buFontTx/>
              <a:buChar char="-"/>
            </a:pPr>
            <a:r>
              <a:rPr lang="sr-Cyrl-RS" dirty="0"/>
              <a:t>Фабрика је издвојена као засебна класа јер је то стандардни образац који Аутопси захтева. </a:t>
            </a:r>
          </a:p>
          <a:p>
            <a:pPr marL="0" indent="0">
              <a:buFontTx/>
              <a:buNone/>
            </a:pPr>
            <a:r>
              <a:rPr lang="sr-Cyrl-RS" dirty="0"/>
              <a:t>Фабрика је одговорна за креирање инстанци самог модула и омогућава његову конфигурацију.</a:t>
            </a:r>
          </a:p>
          <a:p>
            <a:pPr marL="0" indent="0">
              <a:buFontTx/>
              <a:buNone/>
            </a:pPr>
            <a:endParaRPr lang="sr-Cyrl-RS" dirty="0"/>
          </a:p>
          <a:p>
            <a:pPr marL="0" indent="0">
              <a:buFontTx/>
              <a:buNone/>
            </a:pPr>
            <a:r>
              <a:rPr lang="sr-Cyrl-RS" dirty="0"/>
              <a:t>Класа која управља током обраде фајлова је друга класа</a:t>
            </a:r>
          </a:p>
          <a:p>
            <a:pPr marL="0" indent="0">
              <a:buFontTx/>
              <a:buNone/>
            </a:pPr>
            <a:endParaRPr lang="sr-Cyrl-RS" dirty="0"/>
          </a:p>
          <a:p>
            <a:pPr marL="0" indent="0">
              <a:buFontTx/>
              <a:buNone/>
            </a:pPr>
            <a:r>
              <a:rPr lang="sr-Cyrl-RS" dirty="0"/>
              <a:t>Трећа и посебна класа је за креирање </a:t>
            </a:r>
            <a:r>
              <a:rPr lang="en-US" dirty="0"/>
              <a:t>settings panel-a</a:t>
            </a:r>
            <a:endParaRPr lang="sr-Cyrl-RS" dirty="0"/>
          </a:p>
          <a:p>
            <a:pPr marL="0" indent="0">
              <a:buFontTx/>
              <a:buNone/>
            </a:pPr>
            <a:endParaRPr lang="sr-Cyrl-RS" dirty="0"/>
          </a:p>
          <a:p>
            <a:pPr marL="0" indent="0">
              <a:buFontTx/>
              <a:buNone/>
            </a:pPr>
            <a:r>
              <a:rPr lang="sr-Cyrl-RS" dirty="0"/>
              <a:t>Користи се Тесеракт за извлачење текста и Имиџ Меџик за операције претпроцесирања слике.</a:t>
            </a:r>
          </a:p>
          <a:p>
            <a:pPr marL="0" indent="0">
              <a:buFontTx/>
              <a:buNone/>
            </a:pPr>
            <a:endParaRPr lang="sr-Cyrl-RS" dirty="0"/>
          </a:p>
          <a:p>
            <a:pPr marL="0" indent="0">
              <a:buFontTx/>
              <a:buNone/>
            </a:pPr>
            <a:r>
              <a:rPr lang="sr-Cyrl-RS" dirty="0"/>
              <a:t>Из Аутопси апија се користи блекборд за чување извученог текста у базу и кејс, за рад над фајловима директно из случаја у окружењу.</a:t>
            </a:r>
          </a:p>
          <a:p>
            <a:pPr marL="0" indent="0">
              <a:buFontTx/>
              <a:buNone/>
            </a:pPr>
            <a:endParaRPr lang="sr-Cyrl-RS" dirty="0"/>
          </a:p>
          <a:p>
            <a:pPr marL="0" indent="0">
              <a:buFontTx/>
              <a:buNone/>
            </a:pPr>
            <a:endParaRPr lang="sr-Cyrl-R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1683A9-DEAA-F195-EFAA-58890495A2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7879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8367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Кориснички интерфејс при покретрању модула.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5118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 </a:t>
            </a:r>
            <a:r>
              <a:rPr lang="en-US" dirty="0" err="1"/>
              <a:t>slici</a:t>
            </a:r>
            <a:r>
              <a:rPr lang="en-US" dirty="0"/>
              <a:t> je </a:t>
            </a:r>
            <a:r>
              <a:rPr lang="en-US" dirty="0" err="1"/>
              <a:t>prikazan</a:t>
            </a:r>
            <a:r>
              <a:rPr lang="en-US" dirty="0"/>
              <a:t> </a:t>
            </a:r>
            <a:r>
              <a:rPr lang="en-US" dirty="0" err="1"/>
              <a:t>zuti</a:t>
            </a:r>
            <a:r>
              <a:rPr lang="en-US" dirty="0"/>
              <a:t> </a:t>
            </a:r>
            <a:r>
              <a:rPr lang="en-US" dirty="0" err="1"/>
              <a:t>bilbord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crnim</a:t>
            </a:r>
            <a:r>
              <a:rPr lang="en-US" dirty="0"/>
              <a:t> </a:t>
            </a:r>
            <a:r>
              <a:rPr lang="en-US" dirty="0" err="1"/>
              <a:t>tekstom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sivoj</a:t>
            </a:r>
            <a:r>
              <a:rPr lang="en-US" dirty="0"/>
              <a:t> </a:t>
            </a:r>
            <a:r>
              <a:rPr lang="en-US" dirty="0" err="1"/>
              <a:t>metalnoj</a:t>
            </a:r>
            <a:r>
              <a:rPr lang="en-US" dirty="0"/>
              <a:t> </a:t>
            </a:r>
            <a:r>
              <a:rPr lang="en-US" dirty="0" err="1"/>
              <a:t>konstrukciji</a:t>
            </a:r>
            <a:r>
              <a:rPr lang="en-US" dirty="0"/>
              <a:t>,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zamucenom</a:t>
            </a:r>
            <a:r>
              <a:rPr lang="en-US" dirty="0"/>
              <a:t> </a:t>
            </a:r>
            <a:r>
              <a:rPr lang="en-US" dirty="0" err="1"/>
              <a:t>gradskom</a:t>
            </a:r>
            <a:r>
              <a:rPr lang="en-US" dirty="0"/>
              <a:t> </a:t>
            </a:r>
            <a:r>
              <a:rPr lang="en-US" dirty="0" err="1"/>
              <a:t>pozadinom</a:t>
            </a:r>
            <a:r>
              <a:rPr lang="en-US" dirty="0"/>
              <a:t>. </a:t>
            </a:r>
            <a:r>
              <a:rPr lang="en-US" dirty="0" err="1"/>
              <a:t>Tekst</a:t>
            </a:r>
            <a:r>
              <a:rPr lang="en-US" dirty="0"/>
              <a:t> je </a:t>
            </a:r>
            <a:r>
              <a:rPr lang="en-US" dirty="0" err="1"/>
              <a:t>relativno</a:t>
            </a:r>
            <a:r>
              <a:rPr lang="en-US" dirty="0"/>
              <a:t> </a:t>
            </a:r>
            <a:r>
              <a:rPr lang="en-US" dirty="0" err="1"/>
              <a:t>jasan</a:t>
            </a:r>
            <a:r>
              <a:rPr lang="en-US" dirty="0"/>
              <a:t> I </a:t>
            </a:r>
            <a:r>
              <a:rPr lang="en-US" dirty="0" err="1"/>
              <a:t>velik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051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Izvlacenje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je </a:t>
            </a:r>
            <a:r>
              <a:rPr lang="en-US" dirty="0" err="1"/>
              <a:t>izuzetno</a:t>
            </a:r>
            <a:r>
              <a:rPr lang="en-US" dirty="0"/>
              <a:t> </a:t>
            </a:r>
            <a:r>
              <a:rPr lang="en-US" dirty="0" err="1"/>
              <a:t>tacno</a:t>
            </a:r>
            <a:r>
              <a:rPr lang="en-US" dirty="0"/>
              <a:t>. Svi </a:t>
            </a:r>
            <a:r>
              <a:rPr lang="en-US" dirty="0" err="1"/>
              <a:t>citljivi</a:t>
            </a:r>
            <a:r>
              <a:rPr lang="en-US" dirty="0"/>
              <a:t> </a:t>
            </a:r>
            <a:r>
              <a:rPr lang="en-US" dirty="0" err="1"/>
              <a:t>tekstualni</a:t>
            </a:r>
            <a:r>
              <a:rPr lang="en-US" dirty="0"/>
              <a:t> element, </a:t>
            </a:r>
            <a:r>
              <a:rPr lang="en-US" dirty="0" err="1"/>
              <a:t>osim</a:t>
            </a:r>
            <a:r>
              <a:rPr lang="en-US" dirty="0"/>
              <a:t> </a:t>
            </a:r>
            <a:r>
              <a:rPr lang="en-US" dirty="0" err="1"/>
              <a:t>strelice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nije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, I </a:t>
            </a:r>
            <a:r>
              <a:rPr lang="en-US" dirty="0" err="1"/>
              <a:t>btoja</a:t>
            </a:r>
            <a:r>
              <a:rPr lang="en-US" dirty="0"/>
              <a:t> 7 koji </a:t>
            </a:r>
            <a:r>
              <a:rPr lang="en-US" dirty="0" err="1"/>
              <a:t>nije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slici</a:t>
            </a:r>
            <a:r>
              <a:rPr lang="en-US" dirty="0"/>
              <a:t>,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pravilno</a:t>
            </a:r>
            <a:r>
              <a:rPr lang="en-US" dirty="0"/>
              <a:t> </a:t>
            </a:r>
            <a:r>
              <a:rPr lang="en-US" dirty="0" err="1"/>
              <a:t>prepoznati</a:t>
            </a:r>
            <a:r>
              <a:rPr lang="en-US" dirty="0"/>
              <a:t> I </a:t>
            </a:r>
            <a:r>
              <a:rPr lang="en-US" dirty="0" err="1"/>
              <a:t>spojeni</a:t>
            </a:r>
            <a:r>
              <a:rPr lang="en-US" dirty="0"/>
              <a:t> u </a:t>
            </a:r>
            <a:r>
              <a:rPr lang="en-US" dirty="0" err="1"/>
              <a:t>jedan</a:t>
            </a:r>
            <a:r>
              <a:rPr lang="en-US" dirty="0"/>
              <a:t> </a:t>
            </a:r>
            <a:r>
              <a:rPr lang="en-US" dirty="0" err="1"/>
              <a:t>niz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izvucene</a:t>
            </a:r>
            <a:r>
              <a:rPr lang="en-US" dirty="0"/>
              <a:t> </a:t>
            </a:r>
            <a:r>
              <a:rPr lang="en-US" dirty="0" err="1"/>
              <a:t>reci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pravilno</a:t>
            </a:r>
            <a:r>
              <a:rPr lang="en-US" dirty="0"/>
              <a:t> </a:t>
            </a:r>
            <a:r>
              <a:rPr lang="en-US" dirty="0" err="1"/>
              <a:t>prikazane</a:t>
            </a:r>
            <a:r>
              <a:rPr lang="en-US" dirty="0"/>
              <a:t> </a:t>
            </a:r>
            <a:r>
              <a:rPr lang="en-US" dirty="0" err="1"/>
              <a:t>uprkos</a:t>
            </a:r>
            <a:r>
              <a:rPr lang="en-US" dirty="0"/>
              <a:t> </a:t>
            </a:r>
            <a:r>
              <a:rPr lang="en-US" dirty="0" err="1"/>
              <a:t>fontovima</a:t>
            </a:r>
            <a:r>
              <a:rPr lang="en-US" dirty="0"/>
              <a:t> I </a:t>
            </a:r>
            <a:r>
              <a:rPr lang="en-US" dirty="0" err="1"/>
              <a:t>pozivijama</a:t>
            </a:r>
            <a:r>
              <a:rPr lang="en-US" dirty="0"/>
              <a:t>. </a:t>
            </a:r>
            <a:r>
              <a:rPr lang="en-US" dirty="0" err="1"/>
              <a:t>Iako</a:t>
            </a:r>
            <a:r>
              <a:rPr lang="en-US" dirty="0"/>
              <a:t> je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spojio</a:t>
            </a:r>
            <a:r>
              <a:rPr lang="en-US" dirty="0"/>
              <a:t> </a:t>
            </a:r>
            <a:r>
              <a:rPr lang="en-US" dirty="0" err="1"/>
              <a:t>tekt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bise </a:t>
            </a:r>
            <a:r>
              <a:rPr lang="en-US" dirty="0" err="1"/>
              <a:t>redova</a:t>
            </a:r>
            <a:r>
              <a:rPr lang="en-US" dirty="0"/>
              <a:t> I </a:t>
            </a:r>
            <a:r>
              <a:rPr lang="en-US" dirty="0" err="1"/>
              <a:t>polja</a:t>
            </a:r>
            <a:r>
              <a:rPr lang="en-US" dirty="0"/>
              <a:t> u </a:t>
            </a:r>
            <a:r>
              <a:rPr lang="en-US" dirty="0" err="1"/>
              <a:t>jedan</a:t>
            </a:r>
            <a:r>
              <a:rPr lang="en-US" dirty="0"/>
              <a:t> </a:t>
            </a:r>
            <a:r>
              <a:rPr lang="en-US" dirty="0" err="1"/>
              <a:t>niz</a:t>
            </a:r>
            <a:r>
              <a:rPr lang="en-US" dirty="0"/>
              <a:t> </a:t>
            </a:r>
            <a:r>
              <a:rPr lang="en-US" dirty="0" err="1"/>
              <a:t>odvojen</a:t>
            </a:r>
            <a:r>
              <a:rPr lang="en-US" dirty="0"/>
              <a:t> </a:t>
            </a:r>
            <a:r>
              <a:rPr lang="en-US" dirty="0" err="1"/>
              <a:t>vertikalnom</a:t>
            </a:r>
            <a:r>
              <a:rPr lang="en-US" dirty="0"/>
              <a:t> </a:t>
            </a:r>
            <a:r>
              <a:rPr lang="en-US" dirty="0" err="1"/>
              <a:t>crtom</a:t>
            </a:r>
            <a:r>
              <a:rPr lang="en-US" dirty="0"/>
              <a:t>, </a:t>
            </a:r>
            <a:r>
              <a:rPr lang="en-US" dirty="0" err="1"/>
              <a:t>kontekts</a:t>
            </a:r>
            <a:r>
              <a:rPr lang="en-US" dirty="0"/>
              <a:t> I </a:t>
            </a:r>
            <a:r>
              <a:rPr lang="en-US" dirty="0" err="1"/>
              <a:t>kompletnost</a:t>
            </a:r>
            <a:r>
              <a:rPr lang="en-US" dirty="0"/>
              <a:t> </a:t>
            </a:r>
            <a:r>
              <a:rPr lang="en-US" dirty="0" err="1"/>
              <a:t>primarnog</a:t>
            </a:r>
            <a:r>
              <a:rPr lang="en-US" dirty="0"/>
              <a:t> </a:t>
            </a:r>
            <a:r>
              <a:rPr lang="en-US" dirty="0" err="1"/>
              <a:t>sadrzaja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uspesno</a:t>
            </a:r>
            <a:r>
              <a:rPr lang="en-US" dirty="0"/>
              <a:t> </a:t>
            </a:r>
            <a:r>
              <a:rPr lang="en-US" dirty="0" err="1"/>
              <a:t>ocuvani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16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 </a:t>
            </a:r>
            <a:r>
              <a:rPr lang="en-US" dirty="0" err="1"/>
              <a:t>slici</a:t>
            </a:r>
            <a:r>
              <a:rPr lang="en-US" dirty="0"/>
              <a:t> je </a:t>
            </a:r>
            <a:r>
              <a:rPr lang="en-US" dirty="0" err="1"/>
              <a:t>prikazan</a:t>
            </a:r>
            <a:r>
              <a:rPr lang="en-US" dirty="0"/>
              <a:t> deo web </a:t>
            </a:r>
            <a:r>
              <a:rPr lang="en-US" dirty="0" err="1"/>
              <a:t>stranice</a:t>
            </a:r>
            <a:r>
              <a:rPr lang="en-US" dirty="0"/>
              <a:t> u </a:t>
            </a:r>
            <a:r>
              <a:rPr lang="en-US" dirty="0" err="1"/>
              <a:t>vezi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otvaranjem</a:t>
            </a:r>
            <a:r>
              <a:rPr lang="en-US" dirty="0"/>
              <a:t> </a:t>
            </a:r>
            <a:r>
              <a:rPr lang="en-US" dirty="0" err="1"/>
              <a:t>korisickog</a:t>
            </a:r>
            <a:r>
              <a:rPr lang="en-US" dirty="0"/>
              <a:t> </a:t>
            </a:r>
            <a:r>
              <a:rPr lang="en-US" dirty="0" err="1"/>
              <a:t>naloga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akademskoj</a:t>
            </a:r>
            <a:r>
              <a:rPr lang="en-US" dirty="0"/>
              <a:t> </a:t>
            </a:r>
            <a:r>
              <a:rPr lang="en-US" dirty="0" err="1"/>
              <a:t>racunarskoj</a:t>
            </a:r>
            <a:r>
              <a:rPr lang="en-US" dirty="0"/>
              <a:t> </a:t>
            </a:r>
            <a:r>
              <a:rPr lang="en-US" dirty="0" err="1"/>
              <a:t>mrezi</a:t>
            </a:r>
            <a:r>
              <a:rPr lang="en-US" dirty="0"/>
              <a:t> </a:t>
            </a:r>
            <a:r>
              <a:rPr lang="en-US" dirty="0" err="1"/>
              <a:t>univerziteta</a:t>
            </a:r>
            <a:r>
              <a:rPr lang="en-US" dirty="0"/>
              <a:t>. </a:t>
            </a:r>
            <a:r>
              <a:rPr lang="en-US" dirty="0" err="1"/>
              <a:t>Tekst</a:t>
            </a:r>
            <a:r>
              <a:rPr lang="en-US" dirty="0"/>
              <a:t> je </a:t>
            </a:r>
            <a:r>
              <a:rPr lang="en-US" dirty="0" err="1"/>
              <a:t>cirilican</a:t>
            </a:r>
            <a:r>
              <a:rPr lang="en-US" dirty="0"/>
              <a:t> I </a:t>
            </a:r>
            <a:r>
              <a:rPr lang="en-US" dirty="0" err="1"/>
              <a:t>jasno</a:t>
            </a:r>
            <a:r>
              <a:rPr lang="en-US" dirty="0"/>
              <a:t> </a:t>
            </a:r>
            <a:r>
              <a:rPr lang="en-US" dirty="0" err="1"/>
              <a:t>formatiran</a:t>
            </a:r>
            <a:r>
              <a:rPr lang="en-US" dirty="0"/>
              <a:t>, OCR </a:t>
            </a:r>
            <a:r>
              <a:rPr lang="en-US" dirty="0" err="1"/>
              <a:t>proces</a:t>
            </a:r>
            <a:r>
              <a:rPr lang="en-US" dirty="0"/>
              <a:t> je </a:t>
            </a:r>
            <a:r>
              <a:rPr lang="en-US" dirty="0" err="1"/>
              <a:t>izvrsen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osnovnim</a:t>
            </a:r>
            <a:r>
              <a:rPr lang="en-US" dirty="0"/>
              <a:t> </a:t>
            </a:r>
            <a:r>
              <a:rPr lang="en-US" dirty="0" err="1"/>
              <a:t>parametrima</a:t>
            </a:r>
            <a:r>
              <a:rPr lang="en-US" dirty="0"/>
              <a:t> </a:t>
            </a:r>
            <a:r>
              <a:rPr lang="en-US" dirty="0" err="1"/>
              <a:t>modula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176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Modul je </a:t>
            </a:r>
            <a:r>
              <a:rPr lang="en-US" dirty="0" err="1"/>
              <a:t>prepoznao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reci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visokim</a:t>
            </a:r>
            <a:r>
              <a:rPr lang="en-US" dirty="0"/>
              <a:t> </a:t>
            </a:r>
            <a:r>
              <a:rPr lang="en-US" dirty="0" err="1"/>
              <a:t>nivoom</a:t>
            </a:r>
            <a:r>
              <a:rPr lang="en-US" dirty="0"/>
              <a:t> </a:t>
            </a:r>
            <a:r>
              <a:rPr lang="en-US" dirty="0" err="1"/>
              <a:t>gresaka</a:t>
            </a:r>
            <a:r>
              <a:rPr lang="en-US" dirty="0"/>
              <a:t> u </a:t>
            </a:r>
            <a:r>
              <a:rPr lang="en-US" dirty="0" err="1"/>
              <a:t>transkripciji</a:t>
            </a:r>
            <a:r>
              <a:rPr lang="en-US" dirty="0"/>
              <a:t> </a:t>
            </a:r>
            <a:r>
              <a:rPr lang="en-US" dirty="0" err="1"/>
              <a:t>cirilicnih</a:t>
            </a:r>
            <a:r>
              <a:rPr lang="en-US" dirty="0"/>
              <a:t> </a:t>
            </a:r>
            <a:r>
              <a:rPr lang="en-US" dirty="0" err="1"/>
              <a:t>slova</a:t>
            </a:r>
            <a:r>
              <a:rPr lang="en-US" dirty="0"/>
              <a:t> u </a:t>
            </a:r>
            <a:r>
              <a:rPr lang="en-US" dirty="0" err="1"/>
              <a:t>latinicne</a:t>
            </a:r>
            <a:r>
              <a:rPr lang="en-US" dirty="0"/>
              <a:t> </a:t>
            </a:r>
            <a:r>
              <a:rPr lang="en-US" dirty="0" err="1"/>
              <a:t>oblike</a:t>
            </a:r>
            <a:r>
              <a:rPr lang="en-US" dirty="0"/>
              <a:t>. </a:t>
            </a:r>
            <a:r>
              <a:rPr lang="en-US" dirty="0" err="1"/>
              <a:t>Naravno</a:t>
            </a:r>
            <a:r>
              <a:rPr lang="en-US" dirty="0"/>
              <a:t>, </a:t>
            </a:r>
            <a:r>
              <a:rPr lang="en-US" dirty="0" err="1"/>
              <a:t>ovakav</a:t>
            </a:r>
            <a:r>
              <a:rPr lang="en-US" dirty="0"/>
              <a:t> </a:t>
            </a:r>
            <a:r>
              <a:rPr lang="en-US" dirty="0" err="1"/>
              <a:t>rezultat</a:t>
            </a:r>
            <a:r>
              <a:rPr lang="en-US" dirty="0"/>
              <a:t> je I </a:t>
            </a:r>
            <a:r>
              <a:rPr lang="en-US" dirty="0" err="1"/>
              <a:t>ocekivan</a:t>
            </a:r>
            <a:r>
              <a:rPr lang="en-US" dirty="0"/>
              <a:t> s </a:t>
            </a:r>
            <a:r>
              <a:rPr lang="en-US" dirty="0" err="1"/>
              <a:t>obzirom</a:t>
            </a:r>
            <a:r>
              <a:rPr lang="en-US" dirty="0"/>
              <a:t> da je </a:t>
            </a:r>
            <a:r>
              <a:rPr lang="en-US" dirty="0" err="1"/>
              <a:t>podesavanje</a:t>
            </a:r>
            <a:r>
              <a:rPr lang="en-US" dirty="0"/>
              <a:t> </a:t>
            </a:r>
            <a:r>
              <a:rPr lang="en-US" dirty="0" err="1"/>
              <a:t>modula</a:t>
            </a:r>
            <a:r>
              <a:rPr lang="en-US" dirty="0"/>
              <a:t> </a:t>
            </a:r>
            <a:r>
              <a:rPr lang="en-US" dirty="0" err="1"/>
              <a:t>postavljeno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engleski</a:t>
            </a:r>
            <a:r>
              <a:rPr lang="en-US" dirty="0"/>
              <a:t> </a:t>
            </a:r>
            <a:r>
              <a:rPr lang="en-US" dirty="0" err="1"/>
              <a:t>jezik</a:t>
            </a:r>
            <a:r>
              <a:rPr lang="en-US" dirty="0"/>
              <a:t>, pa je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pokusao</a:t>
            </a:r>
            <a:r>
              <a:rPr lang="en-US" dirty="0"/>
              <a:t> da u</a:t>
            </a:r>
          </a:p>
          <a:p>
            <a:r>
              <a:rPr lang="en-US" dirty="0" err="1"/>
              <a:t>Duhu</a:t>
            </a:r>
            <a:r>
              <a:rPr lang="en-US" dirty="0"/>
              <a:t> tog </a:t>
            </a:r>
            <a:r>
              <a:rPr lang="en-US" dirty="0" err="1"/>
              <a:t>jezika</a:t>
            </a:r>
            <a:r>
              <a:rPr lang="en-US" dirty="0"/>
              <a:t> </a:t>
            </a:r>
            <a:r>
              <a:rPr lang="en-US" dirty="0" err="1"/>
              <a:t>izvuce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015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Primenom</a:t>
            </a:r>
            <a:r>
              <a:rPr lang="en-US" dirty="0"/>
              <a:t> </a:t>
            </a:r>
            <a:r>
              <a:rPr lang="en-US" dirty="0" err="1"/>
              <a:t>odgovarajuceg</a:t>
            </a:r>
            <a:r>
              <a:rPr lang="en-US" dirty="0"/>
              <a:t> </a:t>
            </a:r>
            <a:r>
              <a:rPr lang="en-US" dirty="0" err="1"/>
              <a:t>podesavanja</a:t>
            </a:r>
            <a:r>
              <a:rPr lang="en-US" dirty="0"/>
              <a:t> za </a:t>
            </a:r>
            <a:r>
              <a:rPr lang="en-US" dirty="0" err="1"/>
              <a:t>jezik</a:t>
            </a:r>
            <a:r>
              <a:rPr lang="en-US" dirty="0"/>
              <a:t>, u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slucaju</a:t>
            </a:r>
            <a:r>
              <a:rPr lang="en-US" dirty="0"/>
              <a:t> </a:t>
            </a:r>
            <a:r>
              <a:rPr lang="en-US" dirty="0" err="1"/>
              <a:t>srpska</a:t>
            </a:r>
            <a:r>
              <a:rPr lang="en-US" dirty="0"/>
              <a:t> </a:t>
            </a:r>
            <a:r>
              <a:rPr lang="en-US" dirty="0" err="1"/>
              <a:t>cirilica</a:t>
            </a:r>
            <a:r>
              <a:rPr lang="en-US" dirty="0"/>
              <a:t>, </a:t>
            </a:r>
            <a:r>
              <a:rPr lang="en-US" dirty="0" err="1"/>
              <a:t>dolazi</a:t>
            </a:r>
            <a:r>
              <a:rPr lang="en-US" dirty="0"/>
              <a:t> do </a:t>
            </a:r>
            <a:r>
              <a:rPr lang="en-US" dirty="0" err="1"/>
              <a:t>drasticnog</a:t>
            </a:r>
            <a:r>
              <a:rPr lang="en-US" dirty="0"/>
              <a:t> </a:t>
            </a:r>
            <a:r>
              <a:rPr lang="en-US" dirty="0" err="1"/>
              <a:t>poboljsanja</a:t>
            </a:r>
            <a:r>
              <a:rPr lang="en-US" dirty="0"/>
              <a:t> </a:t>
            </a:r>
            <a:r>
              <a:rPr lang="en-US" dirty="0" err="1"/>
              <a:t>kvaliteta</a:t>
            </a:r>
            <a:r>
              <a:rPr lang="en-US" dirty="0"/>
              <a:t> </a:t>
            </a:r>
            <a:r>
              <a:rPr lang="en-US" dirty="0" err="1"/>
              <a:t>izvucenog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. </a:t>
            </a:r>
          </a:p>
          <a:p>
            <a:r>
              <a:rPr lang="en-US" dirty="0" err="1"/>
              <a:t>Naravno</a:t>
            </a:r>
            <a:r>
              <a:rPr lang="en-US" dirty="0"/>
              <a:t>, deo </a:t>
            </a:r>
            <a:r>
              <a:rPr lang="en-US" dirty="0" err="1"/>
              <a:t>teksta</a:t>
            </a:r>
            <a:r>
              <a:rPr lang="en-US" dirty="0"/>
              <a:t> koji </a:t>
            </a:r>
            <a:r>
              <a:rPr lang="en-US" dirty="0" err="1"/>
              <a:t>predstavlja</a:t>
            </a:r>
            <a:r>
              <a:rPr lang="en-US" dirty="0"/>
              <a:t> </a:t>
            </a:r>
            <a:r>
              <a:rPr lang="en-US" dirty="0" err="1"/>
              <a:t>imejl</a:t>
            </a:r>
            <a:r>
              <a:rPr lang="en-US" dirty="0"/>
              <a:t> </a:t>
            </a:r>
            <a:r>
              <a:rPr lang="en-US" dirty="0" err="1"/>
              <a:t>adresu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latinici</a:t>
            </a:r>
            <a:r>
              <a:rPr lang="en-US" dirty="0"/>
              <a:t> </a:t>
            </a:r>
            <a:r>
              <a:rPr lang="en-US" dirty="0" err="1"/>
              <a:t>sada</a:t>
            </a:r>
            <a:r>
              <a:rPr lang="en-US" dirty="0"/>
              <a:t> </a:t>
            </a:r>
            <a:r>
              <a:rPr lang="en-US" dirty="0" err="1"/>
              <a:t>nije</a:t>
            </a:r>
            <a:r>
              <a:rPr lang="en-US" dirty="0"/>
              <a:t> </a:t>
            </a:r>
            <a:r>
              <a:rPr lang="en-US" dirty="0" err="1"/>
              <a:t>pravilno</a:t>
            </a:r>
            <a:r>
              <a:rPr lang="en-US" dirty="0"/>
              <a:t> </a:t>
            </a:r>
            <a:r>
              <a:rPr lang="en-US" dirty="0" err="1"/>
              <a:t>izvucen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istog</a:t>
            </a:r>
            <a:r>
              <a:rPr lang="en-US" dirty="0"/>
              <a:t> </a:t>
            </a:r>
            <a:r>
              <a:rPr lang="en-US" dirty="0" err="1"/>
              <a:t>razloga</a:t>
            </a:r>
            <a:r>
              <a:rPr lang="en-US" dirty="0"/>
              <a:t> </a:t>
            </a:r>
            <a:r>
              <a:rPr lang="en-US" dirty="0" err="1"/>
              <a:t>promene</a:t>
            </a:r>
            <a:r>
              <a:rPr lang="en-US" dirty="0"/>
              <a:t> </a:t>
            </a:r>
            <a:r>
              <a:rPr lang="en-US" dirty="0" err="1"/>
              <a:t>jezika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6870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 </a:t>
            </a:r>
            <a:r>
              <a:rPr lang="en-US" dirty="0" err="1"/>
              <a:t>slici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prikazana</a:t>
            </a:r>
            <a:r>
              <a:rPr lang="en-US" dirty="0"/>
              <a:t> 3 </a:t>
            </a:r>
            <a:r>
              <a:rPr lang="en-US" dirty="0" err="1"/>
              <a:t>reda</a:t>
            </a:r>
            <a:r>
              <a:rPr lang="en-US" dirty="0"/>
              <a:t> </a:t>
            </a:r>
            <a:r>
              <a:rPr lang="en-US" dirty="0" err="1"/>
              <a:t>rukopisa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tamno</a:t>
            </a:r>
            <a:r>
              <a:rPr lang="en-US" dirty="0"/>
              <a:t> </a:t>
            </a:r>
            <a:r>
              <a:rPr lang="en-US" dirty="0" err="1"/>
              <a:t>sivoj</a:t>
            </a:r>
            <a:r>
              <a:rPr lang="en-US" dirty="0"/>
              <a:t>, </a:t>
            </a:r>
            <a:r>
              <a:rPr lang="en-US" dirty="0" err="1"/>
              <a:t>zrnastoj</a:t>
            </a:r>
            <a:r>
              <a:rPr lang="en-US" dirty="0"/>
              <a:t> </a:t>
            </a:r>
            <a:r>
              <a:rPr lang="en-US" dirty="0" err="1"/>
              <a:t>teksturi</a:t>
            </a:r>
            <a:r>
              <a:rPr lang="en-US" dirty="0"/>
              <a:t> </a:t>
            </a:r>
            <a:r>
              <a:rPr lang="en-US" dirty="0" err="1"/>
              <a:t>pozadine</a:t>
            </a:r>
            <a:r>
              <a:rPr lang="en-US" dirty="0"/>
              <a:t>,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podseca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papir</a:t>
            </a:r>
            <a:r>
              <a:rPr lang="en-US" dirty="0"/>
              <a:t> </a:t>
            </a:r>
            <a:r>
              <a:rPr lang="en-US" dirty="0" err="1"/>
              <a:t>ili</a:t>
            </a:r>
            <a:r>
              <a:rPr lang="en-US" dirty="0"/>
              <a:t> </a:t>
            </a:r>
            <a:r>
              <a:rPr lang="en-US" dirty="0" err="1"/>
              <a:t>karton</a:t>
            </a:r>
            <a:r>
              <a:rPr lang="en-US" dirty="0"/>
              <a:t>. </a:t>
            </a:r>
            <a:r>
              <a:rPr lang="en-US" dirty="0" err="1"/>
              <a:t>Tekt</a:t>
            </a:r>
            <a:r>
              <a:rPr lang="en-US" dirty="0"/>
              <a:t> je </a:t>
            </a:r>
            <a:r>
              <a:rPr lang="en-US" dirty="0" err="1"/>
              <a:t>napisan</a:t>
            </a:r>
            <a:r>
              <a:rPr lang="en-US" dirty="0"/>
              <a:t> </a:t>
            </a:r>
            <a:r>
              <a:rPr lang="en-US" dirty="0" err="1"/>
              <a:t>crnim</a:t>
            </a:r>
            <a:r>
              <a:rPr lang="en-US" dirty="0"/>
              <a:t> </a:t>
            </a:r>
            <a:r>
              <a:rPr lang="en-US" dirty="0" err="1"/>
              <a:t>mastilom</a:t>
            </a:r>
            <a:r>
              <a:rPr lang="en-US" dirty="0"/>
              <a:t>, </a:t>
            </a:r>
            <a:r>
              <a:rPr lang="en-US" dirty="0" err="1"/>
              <a:t>jasnim</a:t>
            </a:r>
            <a:r>
              <a:rPr lang="en-US" dirty="0"/>
              <a:t> </a:t>
            </a:r>
            <a:r>
              <a:rPr lang="en-US" dirty="0" err="1"/>
              <a:t>nepovezanim</a:t>
            </a:r>
            <a:r>
              <a:rPr lang="en-US" dirty="0"/>
              <a:t> </a:t>
            </a:r>
            <a:r>
              <a:rPr lang="en-US" dirty="0" err="1"/>
              <a:t>velikim</a:t>
            </a:r>
            <a:r>
              <a:rPr lang="en-US" dirty="0"/>
              <a:t> </a:t>
            </a:r>
            <a:r>
              <a:rPr lang="en-US" dirty="0" err="1"/>
              <a:t>slovima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9315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Vidljiva</a:t>
            </a:r>
            <a:r>
              <a:rPr lang="en-US" dirty="0"/>
              <a:t> je </a:t>
            </a:r>
            <a:r>
              <a:rPr lang="en-US" dirty="0" err="1"/>
              <a:t>visoka</a:t>
            </a:r>
            <a:r>
              <a:rPr lang="en-US" dirty="0"/>
              <a:t> </a:t>
            </a:r>
            <a:r>
              <a:rPr lang="en-US" dirty="0" err="1"/>
              <a:t>efikasnost</a:t>
            </a:r>
            <a:r>
              <a:rPr lang="en-US" dirty="0"/>
              <a:t> </a:t>
            </a:r>
            <a:r>
              <a:rPr lang="en-US" dirty="0" err="1"/>
              <a:t>modula</a:t>
            </a:r>
            <a:r>
              <a:rPr lang="en-US" dirty="0"/>
              <a:t>. Modul je </a:t>
            </a:r>
            <a:r>
              <a:rPr lang="en-US" dirty="0" err="1"/>
              <a:t>uspesno</a:t>
            </a:r>
            <a:r>
              <a:rPr lang="en-US" dirty="0"/>
              <a:t> </a:t>
            </a:r>
            <a:r>
              <a:rPr lang="en-US" dirty="0" err="1"/>
              <a:t>identifikovao</a:t>
            </a:r>
            <a:r>
              <a:rPr lang="en-US" dirty="0"/>
              <a:t> I </a:t>
            </a:r>
            <a:r>
              <a:rPr lang="en-US" dirty="0" err="1"/>
              <a:t>spojio</a:t>
            </a:r>
            <a:r>
              <a:rPr lang="en-US" dirty="0"/>
              <a:t> </a:t>
            </a:r>
            <a:r>
              <a:rPr lang="en-US" dirty="0" err="1"/>
              <a:t>ceo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tri </a:t>
            </a:r>
            <a:r>
              <a:rPr lang="en-US" dirty="0" err="1"/>
              <a:t>reda</a:t>
            </a:r>
            <a:r>
              <a:rPr lang="en-US" dirty="0"/>
              <a:t>,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ukazuje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robusnost</a:t>
            </a:r>
            <a:r>
              <a:rPr lang="en-US" dirty="0"/>
              <a:t> </a:t>
            </a:r>
            <a:r>
              <a:rPr lang="en-US" dirty="0" err="1"/>
              <a:t>pri</a:t>
            </a:r>
            <a:r>
              <a:rPr lang="en-US" dirty="0"/>
              <a:t> </a:t>
            </a:r>
            <a:r>
              <a:rPr lang="en-US" dirty="0" err="1"/>
              <a:t>rukovanju</a:t>
            </a:r>
            <a:r>
              <a:rPr lang="en-US" dirty="0"/>
              <a:t> HANDRWRITTEN Text </a:t>
            </a:r>
            <a:r>
              <a:rPr lang="en-US" dirty="0" err="1"/>
              <a:t>Recognitiona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Primecena</a:t>
            </a:r>
            <a:r>
              <a:rPr lang="en-US" dirty="0"/>
              <a:t> je </a:t>
            </a:r>
            <a:r>
              <a:rPr lang="en-US" dirty="0" err="1"/>
              <a:t>jedna</a:t>
            </a:r>
            <a:r>
              <a:rPr lang="en-US" dirty="0"/>
              <a:t> Greska, a to je rec </a:t>
            </a:r>
            <a:r>
              <a:rPr lang="en-US" dirty="0" err="1"/>
              <a:t>gooal</a:t>
            </a:r>
            <a:r>
              <a:rPr lang="en-US" dirty="0"/>
              <a:t>,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predstavlja</a:t>
            </a:r>
            <a:r>
              <a:rPr lang="en-US" dirty="0"/>
              <a:t> rec good. Ova </a:t>
            </a:r>
            <a:r>
              <a:rPr lang="en-US" dirty="0" err="1"/>
              <a:t>transformacija</a:t>
            </a:r>
            <a:r>
              <a:rPr lang="en-US" dirty="0"/>
              <a:t> je </a:t>
            </a:r>
            <a:r>
              <a:rPr lang="en-US" dirty="0" err="1"/>
              <a:t>najverovatnije</a:t>
            </a:r>
            <a:r>
              <a:rPr lang="en-US" dirty="0"/>
              <a:t> </a:t>
            </a:r>
            <a:r>
              <a:rPr lang="en-US" dirty="0" err="1"/>
              <a:t>rezultat</a:t>
            </a:r>
            <a:r>
              <a:rPr lang="en-US" dirty="0"/>
              <a:t> </a:t>
            </a:r>
            <a:r>
              <a:rPr lang="en-US" dirty="0" err="1"/>
              <a:t>vizuelne</a:t>
            </a:r>
            <a:r>
              <a:rPr lang="en-US" dirty="0"/>
              <a:t> </a:t>
            </a:r>
            <a:r>
              <a:rPr lang="en-US" dirty="0" err="1"/>
              <a:t>slicnosti</a:t>
            </a:r>
            <a:r>
              <a:rPr lang="en-US" dirty="0"/>
              <a:t> </a:t>
            </a:r>
            <a:r>
              <a:rPr lang="en-US" dirty="0" err="1"/>
              <a:t>stilizovanog</a:t>
            </a:r>
            <a:r>
              <a:rPr lang="en-US" dirty="0"/>
              <a:t> </a:t>
            </a:r>
            <a:r>
              <a:rPr lang="en-US" dirty="0" err="1"/>
              <a:t>slova</a:t>
            </a:r>
            <a:r>
              <a:rPr lang="en-US" dirty="0"/>
              <a:t> d u </a:t>
            </a:r>
            <a:r>
              <a:rPr lang="en-US" dirty="0" err="1"/>
              <a:t>rukopisu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kombinacijom</a:t>
            </a:r>
            <a:r>
              <a:rPr lang="en-US" dirty="0"/>
              <a:t> “al”</a:t>
            </a:r>
          </a:p>
          <a:p>
            <a:r>
              <a:rPr lang="en-US" dirty="0"/>
              <a:t>Drugi Manji </a:t>
            </a:r>
            <a:r>
              <a:rPr lang="en-US" dirty="0" err="1"/>
              <a:t>propust</a:t>
            </a:r>
            <a:r>
              <a:rPr lang="en-US" dirty="0"/>
              <a:t> je Greska u </a:t>
            </a:r>
            <a:r>
              <a:rPr lang="en-US" dirty="0" err="1"/>
              <a:t>interpunkciji</a:t>
            </a:r>
            <a:r>
              <a:rPr lang="en-US" dirty="0"/>
              <a:t> “,” </a:t>
            </a:r>
          </a:p>
          <a:p>
            <a:endParaRPr lang="en-US" dirty="0"/>
          </a:p>
          <a:p>
            <a:r>
              <a:rPr lang="en-US" dirty="0" err="1"/>
              <a:t>Rezultat</a:t>
            </a:r>
            <a:r>
              <a:rPr lang="en-US" dirty="0"/>
              <a:t> je </a:t>
            </a:r>
            <a:r>
              <a:rPr lang="en-US" dirty="0" err="1"/>
              <a:t>dobar</a:t>
            </a:r>
            <a:r>
              <a:rPr lang="en-US" dirty="0"/>
              <a:t> </a:t>
            </a:r>
            <a:r>
              <a:rPr lang="en-US" dirty="0" err="1"/>
              <a:t>jer</a:t>
            </a:r>
            <a:r>
              <a:rPr lang="en-US" dirty="0"/>
              <a:t> je </a:t>
            </a:r>
            <a:r>
              <a:rPr lang="en-US" dirty="0" err="1"/>
              <a:t>ceo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, </a:t>
            </a:r>
            <a:r>
              <a:rPr lang="en-US" dirty="0" err="1"/>
              <a:t>ukljucujuci</a:t>
            </a:r>
            <a:r>
              <a:rPr lang="en-US" dirty="0"/>
              <a:t> </a:t>
            </a:r>
            <a:r>
              <a:rPr lang="en-US" dirty="0" err="1"/>
              <a:t>kontekst</a:t>
            </a:r>
            <a:r>
              <a:rPr lang="en-US" dirty="0"/>
              <a:t> </a:t>
            </a:r>
            <a:r>
              <a:rPr lang="en-US" dirty="0" err="1"/>
              <a:t>ocuvan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764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027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 </a:t>
            </a:r>
            <a:r>
              <a:rPr lang="en-US" dirty="0" err="1"/>
              <a:t>slici</a:t>
            </a:r>
            <a:r>
              <a:rPr lang="en-US" dirty="0"/>
              <a:t> je </a:t>
            </a:r>
            <a:r>
              <a:rPr lang="en-US" dirty="0" err="1"/>
              <a:t>prikazan</a:t>
            </a:r>
            <a:r>
              <a:rPr lang="en-US" dirty="0"/>
              <a:t> primer </a:t>
            </a:r>
            <a:r>
              <a:rPr lang="en-US" dirty="0" err="1"/>
              <a:t>pretrage</a:t>
            </a:r>
            <a:r>
              <a:rPr lang="en-US" dirty="0"/>
              <a:t> po </a:t>
            </a:r>
            <a:r>
              <a:rPr lang="en-US" dirty="0" err="1"/>
              <a:t>kljucnoj</a:t>
            </a:r>
            <a:r>
              <a:rPr lang="en-US" dirty="0"/>
              <a:t> </a:t>
            </a:r>
            <a:r>
              <a:rPr lang="en-US" dirty="0" err="1"/>
              <a:t>reci</a:t>
            </a:r>
            <a:r>
              <a:rPr lang="en-US" dirty="0"/>
              <a:t>.</a:t>
            </a:r>
          </a:p>
          <a:p>
            <a:r>
              <a:rPr lang="en-US" dirty="0" err="1"/>
              <a:t>Izvucen</a:t>
            </a:r>
            <a:r>
              <a:rPr lang="en-US" dirty="0"/>
              <a:t> </a:t>
            </a:r>
            <a:r>
              <a:rPr lang="en-US" dirty="0" err="1"/>
              <a:t>sadrzaj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</a:t>
            </a:r>
            <a:r>
              <a:rPr lang="en-US" dirty="0" err="1"/>
              <a:t>zuti</a:t>
            </a:r>
            <a:r>
              <a:rPr lang="en-US" dirty="0"/>
              <a:t> </a:t>
            </a:r>
            <a:r>
              <a:rPr lang="en-US" dirty="0" err="1"/>
              <a:t>bilbord</a:t>
            </a:r>
            <a:r>
              <a:rPr lang="en-US" dirty="0"/>
              <a:t> </a:t>
            </a:r>
            <a:r>
              <a:rPr lang="en-US" dirty="0" err="1"/>
              <a:t>sadrzi</a:t>
            </a:r>
            <a:r>
              <a:rPr lang="en-US" dirty="0"/>
              <a:t> rec PSD </a:t>
            </a:r>
            <a:r>
              <a:rPr lang="en-US" dirty="0" err="1"/>
              <a:t>koja</a:t>
            </a:r>
            <a:r>
              <a:rPr lang="en-US" dirty="0"/>
              <a:t> je </a:t>
            </a:r>
            <a:r>
              <a:rPr lang="en-US" dirty="0" err="1"/>
              <a:t>vidljiva</a:t>
            </a:r>
            <a:r>
              <a:rPr lang="en-US" dirty="0"/>
              <a:t> </a:t>
            </a:r>
            <a:r>
              <a:rPr lang="en-US" dirty="0" err="1"/>
              <a:t>kroz</a:t>
            </a:r>
            <a:r>
              <a:rPr lang="en-US" dirty="0"/>
              <a:t> </a:t>
            </a:r>
            <a:r>
              <a:rPr lang="en-US" dirty="0" err="1"/>
              <a:t>rezultat</a:t>
            </a:r>
            <a:r>
              <a:rPr lang="en-US" dirty="0"/>
              <a:t> </a:t>
            </a:r>
            <a:r>
              <a:rPr lang="en-US" dirty="0" err="1"/>
              <a:t>pretrage</a:t>
            </a:r>
            <a:r>
              <a:rPr lang="en-US" dirty="0"/>
              <a:t>.</a:t>
            </a:r>
          </a:p>
          <a:p>
            <a:r>
              <a:rPr lang="en-US" dirty="0" err="1"/>
              <a:t>Rezultat</a:t>
            </a:r>
            <a:r>
              <a:rPr lang="en-US" dirty="0"/>
              <a:t> </a:t>
            </a:r>
            <a:r>
              <a:rPr lang="en-US" dirty="0" err="1"/>
              <a:t>pretrage</a:t>
            </a:r>
            <a:r>
              <a:rPr lang="en-US" dirty="0"/>
              <a:t> </a:t>
            </a:r>
            <a:r>
              <a:rPr lang="en-US" dirty="0" err="1"/>
              <a:t>prikazuje</a:t>
            </a:r>
            <a:r>
              <a:rPr lang="en-US" dirty="0"/>
              <a:t> </a:t>
            </a:r>
            <a:r>
              <a:rPr lang="en-US" dirty="0" err="1"/>
              <a:t>sliku</a:t>
            </a:r>
            <a:r>
              <a:rPr lang="en-US" dirty="0"/>
              <a:t> u </a:t>
            </a:r>
            <a:r>
              <a:rPr lang="en-US" dirty="0" err="1"/>
              <a:t>kojoj</a:t>
            </a:r>
            <a:r>
              <a:rPr lang="en-US" dirty="0"/>
              <a:t> se </a:t>
            </a:r>
            <a:r>
              <a:rPr lang="en-US" dirty="0" err="1"/>
              <a:t>kljucna</a:t>
            </a:r>
            <a:r>
              <a:rPr lang="en-US" dirty="0"/>
              <a:t> rec </a:t>
            </a:r>
            <a:r>
              <a:rPr lang="en-US" dirty="0" err="1"/>
              <a:t>nalazi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085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radu</a:t>
            </a:r>
            <a:r>
              <a:rPr lang="en-US" dirty="0"/>
              <a:t> </a:t>
            </a:r>
            <a:r>
              <a:rPr lang="en-US" dirty="0" err="1"/>
              <a:t>analizirana</a:t>
            </a:r>
            <a:r>
              <a:rPr lang="en-US" dirty="0"/>
              <a:t> je </a:t>
            </a:r>
            <a:r>
              <a:rPr lang="en-US" dirty="0" err="1"/>
              <a:t>potreba</a:t>
            </a:r>
            <a:r>
              <a:rPr lang="en-US" dirty="0"/>
              <a:t> za </a:t>
            </a:r>
            <a:r>
              <a:rPr lang="en-US" dirty="0" err="1"/>
              <a:t>automatizovanom</a:t>
            </a:r>
            <a:r>
              <a:rPr lang="en-US" dirty="0"/>
              <a:t> </a:t>
            </a:r>
            <a:r>
              <a:rPr lang="en-US" dirty="0" err="1"/>
              <a:t>obradom</a:t>
            </a:r>
            <a:r>
              <a:rPr lang="en-US" dirty="0"/>
              <a:t> I </a:t>
            </a:r>
            <a:r>
              <a:rPr lang="en-US" dirty="0" err="1"/>
              <a:t>prepoznavanjem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digitalnih</a:t>
            </a:r>
            <a:r>
              <a:rPr lang="en-US" dirty="0"/>
              <a:t> </a:t>
            </a:r>
            <a:r>
              <a:rPr lang="en-US" dirty="0" err="1"/>
              <a:t>slika</a:t>
            </a:r>
            <a:r>
              <a:rPr lang="en-US" dirty="0"/>
              <a:t> u </a:t>
            </a:r>
            <a:r>
              <a:rPr lang="en-US" dirty="0" err="1"/>
              <a:t>kontekstu</a:t>
            </a:r>
            <a:r>
              <a:rPr lang="en-US" dirty="0"/>
              <a:t> </a:t>
            </a:r>
            <a:r>
              <a:rPr lang="en-US" dirty="0" err="1"/>
              <a:t>forenzickih</a:t>
            </a:r>
            <a:r>
              <a:rPr lang="en-US" dirty="0"/>
              <a:t> </a:t>
            </a:r>
            <a:r>
              <a:rPr lang="en-US" dirty="0" err="1"/>
              <a:t>istraga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Specificirano</a:t>
            </a:r>
            <a:r>
              <a:rPr lang="en-US" dirty="0"/>
              <a:t> </a:t>
            </a:r>
            <a:r>
              <a:rPr lang="en-US" dirty="0" err="1"/>
              <a:t>resenje</a:t>
            </a:r>
            <a:r>
              <a:rPr lang="en-US" dirty="0"/>
              <a:t> </a:t>
            </a:r>
            <a:r>
              <a:rPr lang="en-US" dirty="0" err="1"/>
              <a:t>donosi</a:t>
            </a:r>
            <a:r>
              <a:rPr lang="en-US" dirty="0"/>
              <a:t> </a:t>
            </a:r>
            <a:r>
              <a:rPr lang="en-US" dirty="0" err="1"/>
              <a:t>efikasnost</a:t>
            </a:r>
            <a:r>
              <a:rPr lang="en-US" dirty="0"/>
              <a:t>, </a:t>
            </a:r>
            <a:r>
              <a:rPr lang="en-US" dirty="0" err="1"/>
              <a:t>pouzdanost</a:t>
            </a:r>
            <a:r>
              <a:rPr lang="en-US" dirty="0"/>
              <a:t>, </a:t>
            </a:r>
            <a:r>
              <a:rPr lang="en-US" dirty="0" err="1"/>
              <a:t>intuitivan</a:t>
            </a:r>
            <a:r>
              <a:rPr lang="en-US" dirty="0"/>
              <a:t> </a:t>
            </a:r>
            <a:r>
              <a:rPr lang="en-US" dirty="0" err="1"/>
              <a:t>korisnicki</a:t>
            </a:r>
            <a:r>
              <a:rPr lang="en-US" dirty="0"/>
              <a:t> </a:t>
            </a:r>
            <a:r>
              <a:rPr lang="en-US" dirty="0" err="1"/>
              <a:t>interfejst</a:t>
            </a:r>
            <a:r>
              <a:rPr lang="en-US" dirty="0"/>
              <a:t>. I </a:t>
            </a:r>
            <a:r>
              <a:rPr lang="en-US" dirty="0" err="1"/>
              <a:t>napredne</a:t>
            </a:r>
            <a:r>
              <a:rPr lang="en-US" dirty="0"/>
              <a:t> </a:t>
            </a:r>
            <a:r>
              <a:rPr lang="en-US" dirty="0" err="1"/>
              <a:t>analize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analiza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napisanog</a:t>
            </a:r>
            <a:r>
              <a:rPr lang="en-US" dirty="0"/>
              <a:t> </a:t>
            </a:r>
            <a:r>
              <a:rPr lang="en-US" dirty="0" err="1"/>
              <a:t>rukopisom</a:t>
            </a:r>
            <a:endParaRPr lang="en-US" dirty="0"/>
          </a:p>
          <a:p>
            <a:r>
              <a:rPr lang="en-US" dirty="0" err="1"/>
              <a:t>Logovanje</a:t>
            </a:r>
            <a:r>
              <a:rPr lang="en-US" dirty="0"/>
              <a:t> I </a:t>
            </a:r>
            <a:r>
              <a:rPr lang="en-US" dirty="0" err="1"/>
              <a:t>strukturirani</a:t>
            </a:r>
            <a:r>
              <a:rPr lang="en-US" dirty="0"/>
              <a:t>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omogucavaju</a:t>
            </a:r>
            <a:r>
              <a:rPr lang="en-US" dirty="0"/>
              <a:t> </a:t>
            </a:r>
            <a:r>
              <a:rPr lang="en-US" dirty="0" err="1"/>
              <a:t>lako</a:t>
            </a:r>
            <a:r>
              <a:rPr lang="en-US" dirty="0"/>
              <a:t> </a:t>
            </a:r>
            <a:r>
              <a:rPr lang="en-US" dirty="0" err="1"/>
              <a:t>pracenje</a:t>
            </a:r>
            <a:r>
              <a:rPr lang="en-US" dirty="0"/>
              <a:t> </a:t>
            </a:r>
            <a:r>
              <a:rPr lang="en-US" dirty="0" err="1"/>
              <a:t>koraka</a:t>
            </a:r>
            <a:r>
              <a:rPr lang="en-US" dirty="0"/>
              <a:t> </a:t>
            </a:r>
            <a:r>
              <a:rPr lang="en-US" dirty="0" err="1"/>
              <a:t>obrade</a:t>
            </a:r>
            <a:r>
              <a:rPr lang="en-US" dirty="0"/>
              <a:t> ,</a:t>
            </a:r>
            <a:r>
              <a:rPr lang="en-US" dirty="0" err="1"/>
              <a:t>dijagnostiku</a:t>
            </a:r>
            <a:r>
              <a:rPr lang="en-US" dirty="0"/>
              <a:t> </a:t>
            </a:r>
            <a:r>
              <a:rPr lang="en-US" dirty="0" err="1"/>
              <a:t>gresaka</a:t>
            </a:r>
            <a:r>
              <a:rPr lang="en-US" dirty="0"/>
              <a:t> I </a:t>
            </a:r>
            <a:r>
              <a:rPr lang="en-US" dirty="0" err="1"/>
              <a:t>odrzivost</a:t>
            </a:r>
            <a:r>
              <a:rPr lang="en-US" dirty="0"/>
              <a:t> </a:t>
            </a:r>
            <a:r>
              <a:rPr lang="en-US" dirty="0" err="1"/>
              <a:t>koda</a:t>
            </a:r>
            <a:r>
              <a:rPr lang="en-US" dirty="0"/>
              <a:t> u </a:t>
            </a:r>
            <a:r>
              <a:rPr lang="en-US" dirty="0" err="1"/>
              <a:t>buducnosti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714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У случају лошијег квалитета слика, резултати могу бити знатно лошији</a:t>
            </a:r>
          </a:p>
          <a:p>
            <a:endParaRPr lang="sr-Cyrl-RS" dirty="0"/>
          </a:p>
          <a:p>
            <a:r>
              <a:rPr lang="sr-Cyrl-RS" dirty="0"/>
              <a:t>Аутоматски избор параметара</a:t>
            </a:r>
          </a:p>
          <a:p>
            <a:endParaRPr lang="sr-Cyrl-RS" dirty="0"/>
          </a:p>
          <a:p>
            <a:r>
              <a:rPr lang="sr-Cyrl-RS" dirty="0"/>
              <a:t>Велики ресурси у колико се у случају налази огроман број слика</a:t>
            </a:r>
          </a:p>
          <a:p>
            <a:endParaRPr lang="sr-Cyrl-RS" dirty="0"/>
          </a:p>
          <a:p>
            <a:r>
              <a:rPr lang="sr-Cyrl-RS" dirty="0"/>
              <a:t>Фокус само на слике</a:t>
            </a:r>
          </a:p>
          <a:p>
            <a:endParaRPr lang="sr-Cyrl-RS" dirty="0"/>
          </a:p>
          <a:p>
            <a:r>
              <a:rPr lang="sr-Cyrl-RS" dirty="0"/>
              <a:t>Семантичка анализа 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омогућава разумевање значења речи и њихових односа у тексту</a:t>
            </a:r>
          </a:p>
          <a:p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Дубља контекстуална анализа омогућава извлачење сложених информација узимајући у обзир шири контекст</a:t>
            </a:r>
            <a:endParaRPr lang="sr-Cyrl-RS" dirty="0"/>
          </a:p>
          <a:p>
            <a:endParaRPr lang="sr-Cyrl-RS" dirty="0"/>
          </a:p>
          <a:p>
            <a:r>
              <a:rPr lang="sr-Cyrl-RS" dirty="0"/>
              <a:t>Све ове надоградње учиниле би модул још кориснијим у форензичким истрагама и истраживању дигиталних доказа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6956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16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radu</a:t>
            </a:r>
            <a:r>
              <a:rPr lang="en-US" dirty="0"/>
              <a:t> problem je </a:t>
            </a:r>
            <a:r>
              <a:rPr lang="en-US" dirty="0" err="1"/>
              <a:t>resen</a:t>
            </a:r>
            <a:r>
              <a:rPr lang="en-US" dirty="0"/>
              <a:t> </a:t>
            </a:r>
            <a:r>
              <a:rPr lang="en-US" dirty="0" err="1"/>
              <a:t>razvojem</a:t>
            </a:r>
            <a:r>
              <a:rPr lang="en-US" dirty="0"/>
              <a:t> </a:t>
            </a:r>
            <a:r>
              <a:rPr lang="en-US" dirty="0" err="1"/>
              <a:t>posebnog</a:t>
            </a:r>
            <a:r>
              <a:rPr lang="en-US" dirty="0"/>
              <a:t> </a:t>
            </a:r>
            <a:r>
              <a:rPr lang="en-US" dirty="0" err="1"/>
              <a:t>modula</a:t>
            </a:r>
            <a:r>
              <a:rPr lang="en-US" dirty="0"/>
              <a:t> za Autopsy koji </a:t>
            </a:r>
            <a:r>
              <a:rPr lang="en-US" dirty="0" err="1"/>
              <a:t>koristi</a:t>
            </a:r>
            <a:r>
              <a:rPr lang="en-US" dirty="0"/>
              <a:t> </a:t>
            </a:r>
            <a:r>
              <a:rPr lang="en-US" dirty="0" err="1"/>
              <a:t>tehniku</a:t>
            </a:r>
            <a:r>
              <a:rPr lang="en-US" dirty="0"/>
              <a:t> OPTICKOG PREPOZNAVANJA KARAKTERA.</a:t>
            </a:r>
          </a:p>
          <a:p>
            <a:r>
              <a:rPr lang="en-US" dirty="0" err="1"/>
              <a:t>Razvijeni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omogucava</a:t>
            </a:r>
            <a:r>
              <a:rPr lang="en-US" dirty="0"/>
              <a:t> </a:t>
            </a:r>
            <a:r>
              <a:rPr lang="en-US" dirty="0" err="1"/>
              <a:t>automatsko</a:t>
            </a:r>
            <a:r>
              <a:rPr lang="en-US" dirty="0"/>
              <a:t> </a:t>
            </a:r>
            <a:r>
              <a:rPr lang="en-US" dirty="0" err="1"/>
              <a:t>izvlacenje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slika</a:t>
            </a:r>
            <a:r>
              <a:rPr lang="en-US" dirty="0"/>
              <a:t>, </a:t>
            </a:r>
            <a:r>
              <a:rPr lang="en-US" dirty="0" err="1"/>
              <a:t>njegovo</a:t>
            </a:r>
            <a:r>
              <a:rPr lang="en-US" dirty="0"/>
              <a:t> </a:t>
            </a:r>
            <a:r>
              <a:rPr lang="en-US" dirty="0" err="1"/>
              <a:t>indeksiranje</a:t>
            </a:r>
            <a:r>
              <a:rPr lang="en-US" dirty="0"/>
              <a:t> I </a:t>
            </a:r>
            <a:r>
              <a:rPr lang="en-US" dirty="0" err="1"/>
              <a:t>integraciju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postojecim</a:t>
            </a:r>
            <a:r>
              <a:rPr lang="en-US" dirty="0"/>
              <a:t> </a:t>
            </a:r>
            <a:r>
              <a:rPr lang="en-US" dirty="0" err="1"/>
              <a:t>modulom</a:t>
            </a:r>
            <a:r>
              <a:rPr lang="en-US" dirty="0"/>
              <a:t> za </a:t>
            </a:r>
            <a:r>
              <a:rPr lang="en-US" dirty="0" err="1"/>
              <a:t>pretragu</a:t>
            </a:r>
            <a:r>
              <a:rPr lang="en-US" dirty="0"/>
              <a:t> po </a:t>
            </a:r>
            <a:r>
              <a:rPr lang="en-US" dirty="0" err="1"/>
              <a:t>kljucnim</a:t>
            </a:r>
            <a:r>
              <a:rPr lang="en-US" dirty="0"/>
              <a:t> </a:t>
            </a:r>
            <a:r>
              <a:rPr lang="en-US" dirty="0" err="1"/>
              <a:t>recima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38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ТОКОМ УВОЗА И АНАЛИЗЕ ПОДАТАКА У СЛУЧАЈ!</a:t>
            </a:r>
          </a:p>
          <a:p>
            <a:endParaRPr lang="sr-Cyrl-RS" dirty="0"/>
          </a:p>
          <a:p>
            <a:r>
              <a:rPr lang="sr-Cyrl-RS" dirty="0"/>
              <a:t>Пример за РЕПОРТ   МОДУЛ:   ИЗВЕШТАЈ О СВИМ КЉУЧНИМ РЕЧИМА ПРОНАЂЕНИМ У СЛУЧАЈУ.</a:t>
            </a:r>
          </a:p>
          <a:p>
            <a:r>
              <a:rPr lang="sr-Cyrl-RS" dirty="0"/>
              <a:t>Пример за ЏЕНЕРАЛ МОДУЛ:   МОДУЛ КОЈИ ОМОГУЋАВА ИНТЕРАКТИВНО ПРИКАЗИВАЊЕ ГЕОЛОКАЦИЈА НА МАПИ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726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Спорије ради јер се Пајтон модул конвертује преко виртуелне машине у јава извршни код</a:t>
            </a:r>
          </a:p>
          <a:p>
            <a:r>
              <a:rPr lang="sr-Cyrl-RS" dirty="0"/>
              <a:t>Пајтон 3 и новије ускоро подржане, пронађено у званичној документацији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3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70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35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EB262-7F76-FE7D-AEA6-CCD851240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DDEADB-A7B1-326D-A035-2AA62ED18A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FFD8D7-436D-89AF-4C8F-CD86B92D23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Дијаграм представља визуелну репрезентацију интеракције корисника са системом.</a:t>
            </a:r>
          </a:p>
          <a:p>
            <a:r>
              <a:rPr lang="sr-Cyrl-RS" dirty="0"/>
              <a:t>На прегледан начин се приказују функције које модул пружа.</a:t>
            </a:r>
          </a:p>
          <a:p>
            <a:endParaRPr lang="sr-Cyrl-RS" dirty="0"/>
          </a:p>
          <a:p>
            <a:r>
              <a:rPr lang="sr-Cyrl-RS" dirty="0"/>
              <a:t>Конфигурација модула – постављање параметара пре обраде фајлова (подржани језик, формати, опције претпроцесирања)</a:t>
            </a:r>
          </a:p>
          <a:p>
            <a:endParaRPr lang="sr-Cyrl-RS" dirty="0"/>
          </a:p>
          <a:p>
            <a:r>
              <a:rPr lang="sr-Cyrl-RS" dirty="0"/>
              <a:t>Покрени ОЦР над фајловима – извлачење текста из подржаних фајлова и складиштење у </a:t>
            </a:r>
            <a:r>
              <a:rPr lang="en-US" dirty="0"/>
              <a:t>Autopsy </a:t>
            </a:r>
            <a:r>
              <a:rPr lang="sr-Cyrl-RS" dirty="0"/>
              <a:t>базу података</a:t>
            </a:r>
          </a:p>
          <a:p>
            <a:endParaRPr lang="sr-Cyrl-RS" dirty="0"/>
          </a:p>
          <a:p>
            <a:r>
              <a:rPr lang="sr-Cyrl-RS" dirty="0"/>
              <a:t>Прегледање ОЦР логова- праћење статуса обраде током извршења модула</a:t>
            </a:r>
          </a:p>
          <a:p>
            <a:endParaRPr lang="sr-Cyrl-RS" dirty="0"/>
          </a:p>
          <a:p>
            <a:r>
              <a:rPr lang="sr-Cyrl-RS" dirty="0"/>
              <a:t>Претражи извучени текст – након чувања у бази података, коришћењем већ постојећег </a:t>
            </a:r>
            <a:r>
              <a:rPr lang="en-US" dirty="0" err="1"/>
              <a:t>KeyWord</a:t>
            </a:r>
            <a:r>
              <a:rPr lang="en-US" dirty="0"/>
              <a:t> Search</a:t>
            </a:r>
            <a:r>
              <a:rPr lang="sr-Cyrl-RS" dirty="0"/>
              <a:t> модула, могуће је претраживати извучени садржај</a:t>
            </a:r>
          </a:p>
          <a:p>
            <a:endParaRPr lang="sr-Cyrl-RS" dirty="0"/>
          </a:p>
          <a:p>
            <a:endParaRPr lang="sr-Cyrl-R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8D7B19-C989-3507-584D-1F806A66F1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90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Од модула се очекује да ефикасно обради велики број датотека у разумном временском року</a:t>
            </a:r>
          </a:p>
          <a:p>
            <a:endParaRPr lang="sr-Cyrl-RS" dirty="0"/>
          </a:p>
          <a:p>
            <a:r>
              <a:rPr lang="sr-Cyrl-RS" dirty="0"/>
              <a:t>Модул отпоран на грешке</a:t>
            </a:r>
          </a:p>
          <a:p>
            <a:endParaRPr lang="sr-Cyrl-RS" dirty="0"/>
          </a:p>
          <a:p>
            <a:r>
              <a:rPr lang="sr-Cyrl-RS" dirty="0"/>
              <a:t>Неправилности се бележе у логовима</a:t>
            </a:r>
          </a:p>
          <a:p>
            <a:endParaRPr lang="sr-Cyrl-RS" dirty="0"/>
          </a:p>
          <a:p>
            <a:r>
              <a:rPr lang="sr-Cyrl-RS" dirty="0"/>
              <a:t>Безбедност података – сав извучен текст мора се чувати унутар Аутопси базе како би се очувао интегритет доказа.</a:t>
            </a:r>
          </a:p>
          <a:p>
            <a:endParaRPr lang="sr-Cyrl-RS" dirty="0"/>
          </a:p>
          <a:p>
            <a:r>
              <a:rPr lang="sr-Cyrl-RS" dirty="0"/>
              <a:t>Модул треба да буде проширив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463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9FD0E-9FF6-0B5A-BA63-A71C70DBCC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80B3AB-AAED-0192-173F-2A93755301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B755B-2883-B4C5-C538-C6ACF3157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61296-5541-22E7-9790-CA891C5C1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5A4A0-E2E7-F8D9-9F26-DED955604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46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7F70-EFB7-AB7D-9796-526914CA7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722F65-84BD-A582-2615-84101DE1E8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59C7D-8C4D-103D-C12A-763A2AABB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EF714-F35B-097F-ADE8-722482B14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F32AA-C634-8D75-E1E3-1DE7A9713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100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099253-D6CF-E63E-B149-4380C1AB09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0EEDAB-A8A2-8883-978E-D58BD5DCB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BBA5E-D7D1-7104-C587-21BA782F6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FF1F2-B806-B249-482C-3EEACC22A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F8263-AD20-54D6-7FE2-23C5CCAFB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33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359C3-9609-420D-CA49-040C7053F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7E91C-1AB8-F124-981E-F8488B7D4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13DA0-DBF5-3CAA-0A20-F9BE9E0AB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E7B87-1E94-BF05-B140-99F929012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6CB09-8391-D0E7-D49B-BD5A4CD0C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361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E9B5A-A8E8-2F24-B19F-39BE5B7F9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A6B3A8-517F-12A6-D48C-4C95103A8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3C325-E1F6-45FA-6223-0FE71589C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0D4F-2769-EA69-DF11-3D207DEE6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50B51-378D-D34F-773A-E79B0BB53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97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F2DED-2ABB-37A7-884D-1B2621A90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34747-0774-A7B1-FFDD-5B2233C672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4CC18A-7059-1151-7F87-0D6D4B6C1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323AB1-E789-5C80-0A7C-4B6517B2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A3F61-736A-2D4A-F528-39641A216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B5A929-B3DB-8B2C-BBC4-637B46FB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65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A44BA-D65B-9C4E-7F56-67A867BAB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40D22-AD4F-8835-AC7B-3CED6E22F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394590-C6A6-CA32-1096-145EE6AC13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241BB5-57F4-EA47-FA71-9FA92FAD47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84171F-5086-E07A-352C-A1EFA1F67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3FDA5C-4962-2480-9773-0AD102DBD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CB48CA-3E03-D10C-7D72-638E995A6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18EF1-7C63-F580-D67C-7CE8C11E8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214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A03BF-6157-16E9-91DA-F434B3E6B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6EBBD5-4FAC-8F30-3CDB-134B08DE1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0D5AB-9DC1-FA7E-B968-E5757EE4B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127481-958B-7C36-2BC9-927467E47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977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B2243E-7CB6-58B1-0F1F-603959D79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E01A7D-151F-CE0B-DFC0-C6DFC9032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537CF-8A24-3579-905D-019FC6393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75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F5C9C-EF7A-57B1-94F3-0AD6963B0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A34C5-E0AE-0AB4-0CB0-4BE271E91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5DC9ED-D6EC-A279-6AD8-8E4D63290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2255A-15EB-D5CD-013D-0C16FC7B5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6F86A-B49D-7CD3-ACDA-3F8198C39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24AAA2-BA83-949A-C8B7-EE56AC12E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80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6195-1A9A-19E6-5B60-5ED8BEF6E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AF43EE-BAC5-164C-0566-0FE0FBEADA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65BBE-27EF-CA9D-F408-027CB9095D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0661A-63B8-901B-04FD-9A17EAA41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39AEC-00AD-2954-C673-6A5AD1335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5902D6-7D68-6C40-90F1-95F859D9F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813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F71C9F-0C9A-6247-AFD7-3B755C3DB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2B4F0-D0AF-9194-935B-9F1F9E5D6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6C3E0-C6ED-AC8E-292C-A612FB8528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266EA-6844-CD49-88D6-B43BC31C5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B526B-9FBC-BEF1-B16A-A1FB8C758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259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8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0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776CF-1F01-BDFF-0050-B7810EE4C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07699"/>
            <a:ext cx="9144000" cy="2387600"/>
          </a:xfrm>
        </p:spPr>
        <p:txBody>
          <a:bodyPr/>
          <a:lstStyle/>
          <a:p>
            <a:r>
              <a:rPr lang="sr-Cyrl-RS" dirty="0"/>
              <a:t>Развој </a:t>
            </a:r>
            <a:r>
              <a:rPr lang="en-US" dirty="0"/>
              <a:t>OCR </a:t>
            </a:r>
            <a:r>
              <a:rPr lang="sr-Cyrl-RS" dirty="0"/>
              <a:t>модула за форензички алат </a:t>
            </a:r>
            <a:r>
              <a:rPr lang="en-US" dirty="0"/>
              <a:t>Autopsy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A629BB-05D6-6DDC-1959-69347A5327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68738"/>
            <a:ext cx="9144000" cy="1655762"/>
          </a:xfrm>
        </p:spPr>
        <p:txBody>
          <a:bodyPr/>
          <a:lstStyle/>
          <a:p>
            <a:r>
              <a:rPr lang="sr-Cyrl-RS" dirty="0"/>
              <a:t>-МАСТЕР РАД-</a:t>
            </a:r>
            <a:endParaRPr lang="en-US" dirty="0"/>
          </a:p>
        </p:txBody>
      </p:sp>
      <p:pic>
        <p:nvPicPr>
          <p:cNvPr id="9" name="image1.png">
            <a:extLst>
              <a:ext uri="{FF2B5EF4-FFF2-40B4-BE49-F238E27FC236}">
                <a16:creationId xmlns:a16="http://schemas.microsoft.com/office/drawing/2014/main" id="{1EAF1C7B-98F3-B516-ACDA-F137C179D98E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24000" y="209700"/>
            <a:ext cx="1306576" cy="1289916"/>
          </a:xfrm>
          <a:prstGeom prst="rect">
            <a:avLst/>
          </a:prstGeom>
        </p:spPr>
      </p:pic>
      <p:pic>
        <p:nvPicPr>
          <p:cNvPr id="10" name="image2.jpeg">
            <a:extLst>
              <a:ext uri="{FF2B5EF4-FFF2-40B4-BE49-F238E27FC236}">
                <a16:creationId xmlns:a16="http://schemas.microsoft.com/office/drawing/2014/main" id="{C2B5FE9F-1731-AF58-32E6-CE06976AF354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361424" y="210460"/>
            <a:ext cx="1306576" cy="12891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386CF3C-122D-69F8-AA2D-64778B1A7E97}"/>
              </a:ext>
            </a:extLst>
          </p:cNvPr>
          <p:cNvSpPr txBox="1"/>
          <p:nvPr/>
        </p:nvSpPr>
        <p:spPr>
          <a:xfrm>
            <a:off x="4250817" y="484369"/>
            <a:ext cx="34850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УНИВЕРЗИТЕТ У НОВОМ САДУ </a:t>
            </a:r>
            <a:r>
              <a:rPr lang="en-US" b="1" dirty="0"/>
              <a:t>ФАКУЛТЕТ ТЕХНИЧКИХ НАУКА У НОВОМ САДУ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2AF9D7-2062-5D10-66B9-0911C39BE03A}"/>
              </a:ext>
            </a:extLst>
          </p:cNvPr>
          <p:cNvSpPr txBox="1"/>
          <p:nvPr/>
        </p:nvSpPr>
        <p:spPr>
          <a:xfrm>
            <a:off x="1277112" y="5360170"/>
            <a:ext cx="259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dirty="0"/>
              <a:t>Немања Малиновић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28324-C86B-4E2A-FD9D-6F06FF1144EB}"/>
              </a:ext>
            </a:extLst>
          </p:cNvPr>
          <p:cNvSpPr txBox="1"/>
          <p:nvPr/>
        </p:nvSpPr>
        <p:spPr>
          <a:xfrm>
            <a:off x="5195316" y="5524500"/>
            <a:ext cx="1801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Нови</a:t>
            </a:r>
            <a:r>
              <a:rPr lang="en-US" dirty="0"/>
              <a:t> </a:t>
            </a:r>
            <a:r>
              <a:rPr lang="en-US" dirty="0" err="1"/>
              <a:t>Сад</a:t>
            </a:r>
            <a:r>
              <a:rPr lang="en-US" dirty="0"/>
              <a:t>, 2025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E7E18F5-D08F-1D5B-C0C3-388579DC89E2}"/>
              </a:ext>
            </a:extLst>
          </p:cNvPr>
          <p:cNvCxnSpPr>
            <a:cxnSpLocks/>
          </p:cNvCxnSpPr>
          <p:nvPr/>
        </p:nvCxnSpPr>
        <p:spPr>
          <a:xfrm>
            <a:off x="1399032" y="1609344"/>
            <a:ext cx="95463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48EF9A0-35DC-30DF-C13E-F00469E6A8B0}"/>
              </a:ext>
            </a:extLst>
          </p:cNvPr>
          <p:cNvSpPr txBox="1"/>
          <p:nvPr/>
        </p:nvSpPr>
        <p:spPr>
          <a:xfrm>
            <a:off x="7857363" y="5360170"/>
            <a:ext cx="413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dirty="0"/>
              <a:t>Ментор:  проф. др. Стеван Гостојић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685153-968E-46C3-1DD3-E20639A7C9B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39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56FB29-B764-8BA8-3F23-8E96D046A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AEB7893-AE88-520E-106E-042906DB3E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0614AB-E5CC-679C-B4C2-34DD332853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9A12C3-8AEA-154B-DC54-2D4B1C78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>
                <a:solidFill>
                  <a:srgbClr val="FFFFFF"/>
                </a:solidFill>
              </a:rPr>
              <a:t>ИМПЛЕМЕНТАЦИЈА</a:t>
            </a:r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330BA675-5AF1-AE71-9900-51D3664CFF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3456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91375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1EAF3F-E11F-1293-CD1D-0DC05469DE7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BA48DE-3D74-56BA-FB72-6C5714011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>
                <a:solidFill>
                  <a:srgbClr val="FFFFFF"/>
                </a:solidFill>
              </a:rPr>
              <a:t>ИМПЛЕМЕНТАЦИЈА</a:t>
            </a:r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A2B14E8C-97D0-4D4A-148D-7C3AFAE1A5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2655753"/>
              </p:ext>
            </p:extLst>
          </p:nvPr>
        </p:nvGraphicFramePr>
        <p:xfrm>
          <a:off x="838200" y="1487989"/>
          <a:ext cx="10515600" cy="36335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A1B65C91-6908-286A-18E6-4214A6735630}"/>
              </a:ext>
            </a:extLst>
          </p:cNvPr>
          <p:cNvGrpSpPr/>
          <p:nvPr/>
        </p:nvGrpSpPr>
        <p:grpSpPr>
          <a:xfrm>
            <a:off x="2344451" y="5370011"/>
            <a:ext cx="7708838" cy="1129847"/>
            <a:chOff x="4098848" y="4088086"/>
            <a:chExt cx="7708838" cy="11298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81AC49F-3043-5AFA-EABD-74E2CC1FDCFB}"/>
                </a:ext>
              </a:extLst>
            </p:cNvPr>
            <p:cNvSpPr/>
            <p:nvPr/>
          </p:nvSpPr>
          <p:spPr>
            <a:xfrm>
              <a:off x="4098848" y="4088086"/>
              <a:ext cx="7708838" cy="1129847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Rectangle: Rounded Corners 4">
              <a:extLst>
                <a:ext uri="{FF2B5EF4-FFF2-40B4-BE49-F238E27FC236}">
                  <a16:creationId xmlns:a16="http://schemas.microsoft.com/office/drawing/2014/main" id="{1982EC00-B8DC-0A03-0ADE-9FACF5E189BE}"/>
                </a:ext>
              </a:extLst>
            </p:cNvPr>
            <p:cNvSpPr txBox="1"/>
            <p:nvPr/>
          </p:nvSpPr>
          <p:spPr>
            <a:xfrm>
              <a:off x="4131940" y="4121178"/>
              <a:ext cx="7642654" cy="10636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sr-Cyrl-RS" sz="2200" dirty="0"/>
                <a:t>Модул креира команде динамички на основу корисничких подешавања.</a:t>
              </a:r>
              <a:endParaRPr lang="en-US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00645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62A2E6-26FD-E04B-F1E0-9BF3B6FB4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906300-6CC9-B0EE-0E18-CBA377174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>
                <a:solidFill>
                  <a:srgbClr val="FFFFFF"/>
                </a:solidFill>
              </a:rPr>
              <a:t>ДЕМОНСТРАЦИЈА</a:t>
            </a:r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4E07D2-1414-D233-8B75-98AC6F5AE2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92555" y="1405890"/>
            <a:ext cx="8972550" cy="522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140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6861EF-B0F9-46C1-6F1D-A5F5CAC7616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962E9B-4078-FB80-6787-C93281D3A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F82733-DE75-5DAA-53C9-81F15EEAF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48" y="1338105"/>
            <a:ext cx="10766903" cy="528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9080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32E3F2-BDD1-4C24-4D52-DFD666988D8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15EA34-6C7E-C3B6-DB7C-CBE8B578B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4B57EC3-5848-A3DF-7346-0A806DD13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81587" y="1509823"/>
            <a:ext cx="11428826" cy="483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334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6EEAA9-5EB9-3C99-F643-E0732BBD3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F8FC2F-5445-2257-38AB-B60B73038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DB3E20-C5D3-DF77-9D0A-74EFA75227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EF2104-BA35-FCEC-940E-88907773D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55B92E5-13FF-DFF5-BB3C-EFBD41EAC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2195" y="2228850"/>
            <a:ext cx="11707610" cy="360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2301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F4DDEA-05D8-8FE5-D71E-B62A5366A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32A458F-91B7-C3B4-9085-3D6502F2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000541-A7FE-28D2-5898-D80C776E443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F80925-9B6A-8DF9-3C24-CCB8FF468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EACFD1-1478-8273-9E3A-23E5ACA10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57201" y="1428750"/>
            <a:ext cx="11259878" cy="493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2313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38A089-4F3D-0A6F-CFA5-6C857736E3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FF197A9-4152-9F1A-0CAC-76C521267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8F3AD8-1852-E3DB-4DF2-235307ED15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26FD6D-582F-494C-A59B-799F27C15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1A9942-8B2E-7B2B-4C47-349194B36B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5805" y="1964364"/>
            <a:ext cx="11900389" cy="4096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43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592052-FEE1-20CB-36EB-9A78A9005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00D62D3-4396-33CE-82E7-318EC849A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F48FAB-FE24-EB19-9652-340D40A2C5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3F33A2-5CCE-B980-472D-450F3117F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8B024A3-BDC7-045E-5136-32CC6EAB8D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73643" y="1528696"/>
            <a:ext cx="10940407" cy="492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68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6D5761-06F3-6439-8852-BA545622E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BCEA2C-2D52-76BD-E276-200DDDACA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707568-5A77-1DF9-0781-02E076367ED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E15887-DBA2-51F5-0348-DDFF8183F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3FE57E3-1654-8E24-6E03-B6EC47461E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0293" y="1509824"/>
            <a:ext cx="11271413" cy="4853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1379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FFF1CF-C317-B8F4-D251-33615E63A51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AAE555-14C7-E749-E297-D56D7291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УВОД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263B5C-92D7-39C3-E8B4-0154EEC264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82877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99362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1046A4-3CC0-44DF-7180-92A8A000B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F6AC32-AB68-78C4-65E7-82540E84B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BD1360-0F33-4A15-7514-F01A53D579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F0F1CB-D9BF-A8C5-AB31-19757E00D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BE02D-4941-B61E-F39C-C51334D6CC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7509" y="1462087"/>
            <a:ext cx="11516981" cy="511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441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54C40B-04B5-A8D6-63FB-D68585286CD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358FF3-2446-117A-615E-C6ACF0B8E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>
                <a:solidFill>
                  <a:srgbClr val="FFFFFF"/>
                </a:solidFill>
              </a:rPr>
              <a:t>ЗАКЉУЧАК</a:t>
            </a:r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00DCCE35-7DE1-57E1-6828-F9713E42A8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48382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61978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B77D15-5B7A-5783-79D4-D5A1A1EBD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E5644A-5694-E657-A6AC-7CF23E64A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painting&#10;&#10;AI-generated content may be incorrect.">
            <a:extLst>
              <a:ext uri="{FF2B5EF4-FFF2-40B4-BE49-F238E27FC236}">
                <a16:creationId xmlns:a16="http://schemas.microsoft.com/office/drawing/2014/main" id="{BCE8A956-5F0A-B576-C53C-B92175D049E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1C8F20-CDC9-1AA1-EC58-30C64C3B6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ЗАКЉУЧАК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627D6192-5D1A-7E9D-AB4E-A0D521200E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891424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1374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CF3BE-C188-02F7-9DEA-C1BB68F7347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t="10063" b="5667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B360B1-E4B6-6319-9AFA-B7F666B55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ХВАЛА НА ПАЖЊИ!</a:t>
            </a:r>
          </a:p>
        </p:txBody>
      </p:sp>
    </p:spTree>
    <p:extLst>
      <p:ext uri="{BB962C8B-B14F-4D97-AF65-F5344CB8AC3E}">
        <p14:creationId xmlns:p14="http://schemas.microsoft.com/office/powerpoint/2010/main" val="41156473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FE0400-4E3D-A23B-CE28-7AA11AE47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D08259-7660-075D-DEC9-95E136DF58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EE8B74-E264-C0AE-7D04-5A4ABD30C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УВОД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39" name="Content Placeholder 2">
            <a:extLst>
              <a:ext uri="{FF2B5EF4-FFF2-40B4-BE49-F238E27FC236}">
                <a16:creationId xmlns:a16="http://schemas.microsoft.com/office/drawing/2014/main" id="{1CEBDB92-803F-4ADD-E6BB-0F0228613F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94622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80111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FEE449-5BEF-A443-9D81-CB82690CF8F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CF2889-9A13-70BD-E36D-E389823B8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СТАЊЕ У ОБЛАСТИ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8644C4D5-8859-8E34-01E6-20A68CD747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769841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Picture 7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CD6AC864-1ACA-3844-131F-AFDF7C44721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940" y="365125"/>
            <a:ext cx="4381500" cy="1038225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89596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8A8F8-6F7F-91F4-E0C8-25FD7B7862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790888-9187-1C9B-8021-8C9903138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СТАЊЕ У ОБЛАСТИ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7D8FF6B3-BE12-2D45-AB99-1FA06475A5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056051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08892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painting&#10;&#10;AI-generated content may be incorrect.">
            <a:extLst>
              <a:ext uri="{FF2B5EF4-FFF2-40B4-BE49-F238E27FC236}">
                <a16:creationId xmlns:a16="http://schemas.microsoft.com/office/drawing/2014/main" id="{61A85D1B-19BF-E7A1-ECA9-F9EDF8AFCF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20D10B-70D4-3D12-9EAC-181211F9F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OCR (OPTICAL CHARACTER RECOGNITION)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A4263EBC-0051-340F-EE35-C142C25D73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0755003"/>
              </p:ext>
            </p:extLst>
          </p:nvPr>
        </p:nvGraphicFramePr>
        <p:xfrm>
          <a:off x="168965" y="1222514"/>
          <a:ext cx="11807687" cy="5270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3DB7CC9-EEBF-F970-992C-F697AE50590F}"/>
              </a:ext>
            </a:extLst>
          </p:cNvPr>
          <p:cNvSpPr txBox="1"/>
          <p:nvPr/>
        </p:nvSpPr>
        <p:spPr>
          <a:xfrm>
            <a:off x="168965" y="1690688"/>
            <a:ext cx="4124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dirty="0"/>
              <a:t>Омогућава аутоматско претварање текста са слика или докумената у дигитални облик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4360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1F881B-DDC1-3BC2-1F23-91E2AE4BD31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B8EEA7-E625-63B0-0587-7749BDF65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/>
              <a:t>ИНДЕКСИРАЊЕ ТЕКСТА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68574-CB1A-8AB5-1298-7C32A6B17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sr-Cyrl-RS" dirty="0"/>
              <a:t>Креирање структура које садрже речи/фразе и документе</a:t>
            </a:r>
          </a:p>
          <a:p>
            <a:r>
              <a:rPr lang="sr-Cyrl-RS" dirty="0"/>
              <a:t>Инвертовани идекс најчешће коришћен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5748340-A65D-BE4C-DD36-E01BAD7E10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0106400"/>
              </p:ext>
            </p:extLst>
          </p:nvPr>
        </p:nvGraphicFramePr>
        <p:xfrm>
          <a:off x="1242646" y="3157332"/>
          <a:ext cx="9225043" cy="2586975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791930">
                  <a:extLst>
                    <a:ext uri="{9D8B030D-6E8A-4147-A177-3AD203B41FA5}">
                      <a16:colId xmlns:a16="http://schemas.microsoft.com/office/drawing/2014/main" val="1200513436"/>
                    </a:ext>
                  </a:extLst>
                </a:gridCol>
                <a:gridCol w="6433113">
                  <a:extLst>
                    <a:ext uri="{9D8B030D-6E8A-4147-A177-3AD203B41FA5}">
                      <a16:colId xmlns:a16="http://schemas.microsoft.com/office/drawing/2014/main" val="2579564704"/>
                    </a:ext>
                  </a:extLst>
                </a:gridCol>
              </a:tblGrid>
              <a:tr h="618921"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Реч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Идентификатор документа и позиција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3928467"/>
                  </a:ext>
                </a:extLst>
              </a:tr>
              <a:tr h="730212"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Уговор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Документ1(15), Документ2(87)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957181"/>
                  </a:ext>
                </a:extLst>
              </a:tr>
              <a:tr h="618921"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Банка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Документ2(13), Документ3(5), Документ7(98)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4967223"/>
                  </a:ext>
                </a:extLst>
              </a:tr>
              <a:tr h="618921"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Рачун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Документ1(67)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4895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0871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E28106-1B6B-E0E9-D75B-B41E67C3A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1E0FBAA-510D-58B3-6D4F-6BC370E72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FAC067-AE69-58E6-C284-E247903D6E6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ECE6D6-C9E6-A4E3-2DBE-50874739B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СПЕЦИФИКАЦИЈА - </a:t>
            </a:r>
            <a:r>
              <a:rPr lang="sr-Cyrl-RS" dirty="0"/>
              <a:t>Функционални захтеви 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6EF963C-2942-E3D4-B204-E49CD792FC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7707" y="2311289"/>
            <a:ext cx="11260763" cy="39261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DBBF94-9DDA-77C5-C767-4792357CB03F}"/>
              </a:ext>
            </a:extLst>
          </p:cNvPr>
          <p:cNvSpPr txBox="1"/>
          <p:nvPr/>
        </p:nvSpPr>
        <p:spPr>
          <a:xfrm>
            <a:off x="983973" y="1624612"/>
            <a:ext cx="64107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sz="2400" dirty="0"/>
              <a:t>Дијаграм случајева коришћења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023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A48D90-41E9-B040-DBBC-D1DEC1F60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AAB8EDC3-1C0D-4505-A2C7-839A5161F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069E294-3813-4588-9E9C-AEA08F9C4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-up of a painting&#10;&#10;AI-generated content may be incorrect.">
            <a:extLst>
              <a:ext uri="{FF2B5EF4-FFF2-40B4-BE49-F238E27FC236}">
                <a16:creationId xmlns:a16="http://schemas.microsoft.com/office/drawing/2014/main" id="{D1259679-1287-4E39-B48C-0C75AA3DD32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 t="10063" b="5668"/>
          <a:stretch>
            <a:fillRect/>
          </a:stretch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680CD4-E2EF-C178-D1E0-AC732FD92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343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r-Cyrl-RS" dirty="0">
                <a:solidFill>
                  <a:srgbClr val="FFFFFF"/>
                </a:solidFill>
              </a:rPr>
              <a:t>СПЕЦИФИКАЦИЈА - Нефункционални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sr-Cyrl-RS" dirty="0">
                <a:solidFill>
                  <a:srgbClr val="FFFFFF"/>
                </a:solidFill>
              </a:rPr>
              <a:t> захтеви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2DBD7EFB-F818-637F-C0A4-540EB02F92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9497170"/>
              </p:ext>
            </p:extLst>
          </p:nvPr>
        </p:nvGraphicFramePr>
        <p:xfrm>
          <a:off x="1079667" y="1865035"/>
          <a:ext cx="9344493" cy="4163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14798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1818</TotalTime>
  <Words>1417</Words>
  <Application>Microsoft Office PowerPoint</Application>
  <PresentationFormat>Widescreen</PresentationFormat>
  <Paragraphs>203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Aptos</vt:lpstr>
      <vt:lpstr>Aptos Display</vt:lpstr>
      <vt:lpstr>Arial</vt:lpstr>
      <vt:lpstr>Office Theme</vt:lpstr>
      <vt:lpstr>Развој OCR модула за форензички алат Autopsy</vt:lpstr>
      <vt:lpstr>УВОД</vt:lpstr>
      <vt:lpstr>УВОД</vt:lpstr>
      <vt:lpstr>СТАЊЕ У ОБЛАСТИ</vt:lpstr>
      <vt:lpstr>СТАЊЕ У ОБЛАСТИ</vt:lpstr>
      <vt:lpstr>OCR (OPTICAL CHARACTER RECOGNITION)</vt:lpstr>
      <vt:lpstr>ИНДЕКСИРАЊЕ ТЕКСТА</vt:lpstr>
      <vt:lpstr>СПЕЦИФИКАЦИЈА - Функционални захтеви </vt:lpstr>
      <vt:lpstr>СПЕЦИФИКАЦИЈА - Нефункционални  захтеви</vt:lpstr>
      <vt:lpstr>ИМПЛЕМЕНТАЦИЈА</vt:lpstr>
      <vt:lpstr>ИМПЛЕМЕНТАЦИЈА</vt:lpstr>
      <vt:lpstr>ДЕМОНСТРАЦИЈА</vt:lpstr>
      <vt:lpstr>ДЕМОНСТРАЦИЈА</vt:lpstr>
      <vt:lpstr>ДЕМОНСТРАЦИЈА</vt:lpstr>
      <vt:lpstr>ДЕМОНСТРАЦИЈА</vt:lpstr>
      <vt:lpstr>ДЕМОНСТРАЦИЈА</vt:lpstr>
      <vt:lpstr>ДЕМОНСТРАЦИЈА</vt:lpstr>
      <vt:lpstr>ДЕМОНСТРАЦИЈА</vt:lpstr>
      <vt:lpstr>ДЕМОНСТРАЦИЈА</vt:lpstr>
      <vt:lpstr>ДЕМОНСТРАЦИЈА</vt:lpstr>
      <vt:lpstr>ЗАКЉУЧАК</vt:lpstr>
      <vt:lpstr>ЗАКЉУЧАК</vt:lpstr>
      <vt:lpstr>ХВАЛА НА ПАЖЊИ!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Nemanja Malinovic (External)</dc:creator>
  <cp:lastModifiedBy>Nemanja Malinovic (External)</cp:lastModifiedBy>
  <cp:revision>284</cp:revision>
  <cp:lastPrinted>2025-10-27T20:57:21Z</cp:lastPrinted>
  <dcterms:created xsi:type="dcterms:W3CDTF">2025-10-18T11:15:24Z</dcterms:created>
  <dcterms:modified xsi:type="dcterms:W3CDTF">2025-10-28T11:24:44Z</dcterms:modified>
</cp:coreProperties>
</file>

<file path=docProps/thumbnail.jpeg>
</file>